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6858000" cx="12192000"/>
  <p:notesSz cx="6858000" cy="9144000"/>
  <p:embeddedFontLst>
    <p:embeddedFont>
      <p:font typeface="Cabin"/>
      <p:regular r:id="rId52"/>
      <p:bold r:id="rId53"/>
      <p:italic r:id="rId54"/>
      <p:boldItalic r:id="rId55"/>
    </p:embeddedFont>
    <p:embeddedFont>
      <p:font typeface="Radley"/>
      <p:regular r:id="rId56"/>
      <p:italic r:id="rId57"/>
    </p:embeddedFont>
    <p:embeddedFont>
      <p:font typeface="Gill Sans"/>
      <p:regular r:id="rId58"/>
      <p:bold r:id="rId59"/>
    </p:embeddedFont>
    <p:embeddedFont>
      <p:font typeface="Montserrat Thin"/>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4" roundtripDataSignature="AMtx7mgPaA27hGL93hIQpfQ0BYNXa7nf2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MontserratThin-italic.fntdata"/><Relationship Id="rId61" Type="http://schemas.openxmlformats.org/officeDocument/2006/relationships/font" Target="fonts/MontserratThin-bold.fntdata"/><Relationship Id="rId20" Type="http://schemas.openxmlformats.org/officeDocument/2006/relationships/slide" Target="slides/slide15.xml"/><Relationship Id="rId64" Type="http://customschemas.google.com/relationships/presentationmetadata" Target="metadata"/><Relationship Id="rId63" Type="http://schemas.openxmlformats.org/officeDocument/2006/relationships/font" Target="fonts/MontserratThin-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MontserratThin-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Cabin-bold.fntdata"/><Relationship Id="rId52" Type="http://schemas.openxmlformats.org/officeDocument/2006/relationships/font" Target="fonts/Cabin-regular.fntdata"/><Relationship Id="rId11" Type="http://schemas.openxmlformats.org/officeDocument/2006/relationships/slide" Target="slides/slide6.xml"/><Relationship Id="rId55" Type="http://schemas.openxmlformats.org/officeDocument/2006/relationships/font" Target="fonts/Cabin-boldItalic.fntdata"/><Relationship Id="rId10" Type="http://schemas.openxmlformats.org/officeDocument/2006/relationships/slide" Target="slides/slide5.xml"/><Relationship Id="rId54" Type="http://schemas.openxmlformats.org/officeDocument/2006/relationships/font" Target="fonts/Cabin-italic.fntdata"/><Relationship Id="rId13" Type="http://schemas.openxmlformats.org/officeDocument/2006/relationships/slide" Target="slides/slide8.xml"/><Relationship Id="rId57" Type="http://schemas.openxmlformats.org/officeDocument/2006/relationships/font" Target="fonts/Radley-italic.fntdata"/><Relationship Id="rId12" Type="http://schemas.openxmlformats.org/officeDocument/2006/relationships/slide" Target="slides/slide7.xml"/><Relationship Id="rId56" Type="http://schemas.openxmlformats.org/officeDocument/2006/relationships/font" Target="fonts/Radley-regular.fntdata"/><Relationship Id="rId15" Type="http://schemas.openxmlformats.org/officeDocument/2006/relationships/slide" Target="slides/slide10.xml"/><Relationship Id="rId59" Type="http://schemas.openxmlformats.org/officeDocument/2006/relationships/font" Target="fonts/GillSans-bold.fntdata"/><Relationship Id="rId14" Type="http://schemas.openxmlformats.org/officeDocument/2006/relationships/slide" Target="slides/slide9.xml"/><Relationship Id="rId58" Type="http://schemas.openxmlformats.org/officeDocument/2006/relationships/font" Target="fonts/GillSans-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Control_loop" TargetMode="External"/><Relationship Id="rId3" Type="http://schemas.openxmlformats.org/officeDocument/2006/relationships/hyperlink" Target="https://en.wikipedia.org/wiki/Feedback" TargetMode="External"/><Relationship Id="rId4" Type="http://schemas.openxmlformats.org/officeDocument/2006/relationships/hyperlink" Target="https://en.wikipedia.org/wiki/Industrial_control_system" TargetMode="External"/><Relationship Id="rId9" Type="http://schemas.openxmlformats.org/officeDocument/2006/relationships/hyperlink" Target="https://en.wikipedia.org/wiki/Derivative" TargetMode="External"/><Relationship Id="rId5" Type="http://schemas.openxmlformats.org/officeDocument/2006/relationships/hyperlink" Target="https://en.wikipedia.org/wiki/Setpoint_(control_system)" TargetMode="External"/><Relationship Id="rId6" Type="http://schemas.openxmlformats.org/officeDocument/2006/relationships/hyperlink" Target="https://en.wikipedia.org/wiki/Process_variable" TargetMode="External"/><Relationship Id="rId7" Type="http://schemas.openxmlformats.org/officeDocument/2006/relationships/hyperlink" Target="https://en.wikipedia.org/wiki/Proportional_control" TargetMode="External"/><Relationship Id="rId8" Type="http://schemas.openxmlformats.org/officeDocument/2006/relationships/hyperlink" Target="https://en.wikipedia.org/wiki/Integral"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Mathematics" TargetMode="External"/><Relationship Id="rId3" Type="http://schemas.openxmlformats.org/officeDocument/2006/relationships/hyperlink" Target="https://en.wikipedia.org/wiki/Pierre-Simon_Laplace" TargetMode="External"/><Relationship Id="rId4" Type="http://schemas.openxmlformats.org/officeDocument/2006/relationships/hyperlink" Target="https://en.wikipedia.org/wiki/Help:IPA/English" TargetMode="External"/><Relationship Id="rId5" Type="http://schemas.openxmlformats.org/officeDocument/2006/relationships/hyperlink" Target="https://en.wikipedia.org/wiki/Integral_transform" TargetMode="External"/><Relationship Id="rId6" Type="http://schemas.openxmlformats.org/officeDocument/2006/relationships/hyperlink" Target="https://en.wikipedia.org/wiki/Complex_analysis" TargetMode="External"/><Relationship Id="rId7" Type="http://schemas.openxmlformats.org/officeDocument/2006/relationships/hyperlink" Target="https://en.wikipedia.org/wiki/Complex_frequency"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KiAh3hCROPZAPeOJtXWvfxKY35lhhTO/view?usp=sharing"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5fef1c078e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0" name="Google Shape;270;g5fef1c078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0" name="Google Shape;400;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Consider the following car -&gt; The goal is that the car drives along this line.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We can set the steering angle of the car 🡪 How would you set it? Constant Steering? Random Steering? </a:t>
            </a:r>
            <a:endParaRPr/>
          </a:p>
        </p:txBody>
      </p:sp>
      <p:sp>
        <p:nvSpPr>
          <p:cNvPr id="401" name="Google Shape;401;p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0" name="Google Shape;420;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Better: After Driving L Meters, it is still on the Centerlin:</a:t>
            </a:r>
            <a:endParaRPr/>
          </a:p>
          <a:p>
            <a:pPr indent="0" lvl="0" marL="0" rtl="0" algn="l">
              <a:lnSpc>
                <a:spcPct val="100000"/>
              </a:lnSpc>
              <a:spcBef>
                <a:spcPts val="0"/>
              </a:spcBef>
              <a:spcAft>
                <a:spcPts val="0"/>
              </a:spcAft>
              <a:buSzPts val="1400"/>
              <a:buNone/>
            </a:pPr>
            <a:r>
              <a:rPr lang="en-US"/>
              <a:t>We will minimize the horizontal distance after Driving L Meter 🡪 Gives the car time </a:t>
            </a:r>
            <a:endParaRPr/>
          </a:p>
        </p:txBody>
      </p:sp>
      <p:sp>
        <p:nvSpPr>
          <p:cNvPr id="421" name="Google Shape;421;p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6" name="Google Shape;446;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Y = Distance from the centerline</a:t>
            </a:r>
            <a:endParaRPr/>
          </a:p>
          <a:p>
            <a:pPr indent="0" lvl="0" marL="0" rtl="0" algn="l">
              <a:lnSpc>
                <a:spcPct val="100000"/>
              </a:lnSpc>
              <a:spcBef>
                <a:spcPts val="0"/>
              </a:spcBef>
              <a:spcAft>
                <a:spcPts val="0"/>
              </a:spcAft>
              <a:buSzPts val="1400"/>
              <a:buNone/>
            </a:pPr>
            <a:r>
              <a:rPr lang="en-US"/>
              <a:t>L*sin(theta) = Difference between the destination of driving straight and of driving at the current angle Theta</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This error term gets zero:</a:t>
            </a:r>
            <a:endParaRPr/>
          </a:p>
          <a:p>
            <a:pPr indent="-228600" lvl="0" marL="228600" rtl="0" algn="l">
              <a:lnSpc>
                <a:spcPct val="100000"/>
              </a:lnSpc>
              <a:spcBef>
                <a:spcPts val="0"/>
              </a:spcBef>
              <a:spcAft>
                <a:spcPts val="0"/>
              </a:spcAft>
              <a:buSzPts val="1400"/>
              <a:buAutoNum type="arabicPeriod"/>
            </a:pPr>
            <a:r>
              <a:rPr lang="en-US"/>
              <a:t>When the car is driving on the centerline</a:t>
            </a:r>
            <a:endParaRPr/>
          </a:p>
          <a:p>
            <a:pPr indent="-228600" lvl="0" marL="228600" rtl="0" algn="l">
              <a:lnSpc>
                <a:spcPct val="100000"/>
              </a:lnSpc>
              <a:spcBef>
                <a:spcPts val="0"/>
              </a:spcBef>
              <a:spcAft>
                <a:spcPts val="0"/>
              </a:spcAft>
              <a:buSzPts val="1400"/>
              <a:buAutoNum type="arabicPeriod"/>
            </a:pPr>
            <a:r>
              <a:rPr lang="en-US"/>
              <a:t>When the car is aligned with the walls</a:t>
            </a:r>
            <a:endParaRPr/>
          </a:p>
        </p:txBody>
      </p:sp>
      <p:sp>
        <p:nvSpPr>
          <p:cNvPr id="447" name="Google Shape;447;p5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2" name="Google Shape;472;p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Simple, </a:t>
            </a:r>
            <a:endParaRPr/>
          </a:p>
        </p:txBody>
      </p:sp>
      <p:sp>
        <p:nvSpPr>
          <p:cNvPr id="473" name="Google Shape;473;p5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7cfbadb141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7" name="Google Shape;497;g7cfbadb141_0_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1" marL="457200" rtl="0" algn="l">
              <a:lnSpc>
                <a:spcPct val="100000"/>
              </a:lnSpc>
              <a:spcBef>
                <a:spcPts val="0"/>
              </a:spcBef>
              <a:spcAft>
                <a:spcPts val="0"/>
              </a:spcAft>
              <a:buSzPts val="1400"/>
              <a:buNone/>
            </a:pPr>
            <a:r>
              <a:rPr lang="en-US"/>
              <a:t>We will overshoot with this algorithm really easy -&gt; The car will oszilate around the centerline</a:t>
            </a:r>
            <a:endParaRPr/>
          </a:p>
          <a:p>
            <a:pPr indent="0" lvl="1" marL="457200" rtl="0" algn="l">
              <a:lnSpc>
                <a:spcPct val="100000"/>
              </a:lnSpc>
              <a:spcBef>
                <a:spcPts val="0"/>
              </a:spcBef>
              <a:spcAft>
                <a:spcPts val="0"/>
              </a:spcAft>
              <a:buSzPts val="1400"/>
              <a:buNone/>
            </a:pPr>
            <a:r>
              <a:rPr lang="en-US"/>
              <a:t>We need to tune this paramter so it works out fine</a:t>
            </a:r>
            <a:endParaRPr/>
          </a:p>
          <a:p>
            <a:pPr indent="0" lvl="0" marL="0" rtl="0" algn="l">
              <a:lnSpc>
                <a:spcPct val="100000"/>
              </a:lnSpc>
              <a:spcBef>
                <a:spcPts val="0"/>
              </a:spcBef>
              <a:spcAft>
                <a:spcPts val="0"/>
              </a:spcAft>
              <a:buSzPts val="1400"/>
              <a:buNone/>
            </a:pPr>
            <a:r>
              <a:t/>
            </a:r>
            <a:endParaRPr/>
          </a:p>
        </p:txBody>
      </p:sp>
      <p:sp>
        <p:nvSpPr>
          <p:cNvPr id="498" name="Google Shape;498;g7cfbadb141_0_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4" name="Google Shape;504;p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GOOD</a:t>
            </a:r>
            <a:endParaRPr/>
          </a:p>
          <a:p>
            <a:pPr indent="-228600" lvl="0" marL="45720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Controllers improve the steady-state accuracy by decreasing the steady state error. </a:t>
            </a:r>
            <a:r>
              <a:rPr b="1" i="0" lang="en-US" sz="1200" u="none" cap="none" strike="noStrike">
                <a:solidFill>
                  <a:schemeClr val="dk1"/>
                </a:solidFill>
                <a:latin typeface="Calibri"/>
                <a:ea typeface="Calibri"/>
                <a:cs typeface="Calibri"/>
                <a:sym typeface="Calibri"/>
              </a:rPr>
              <a:t>Steady</a:t>
            </a:r>
            <a:r>
              <a:rPr b="0" i="0" lang="en-US" sz="1200" u="none" cap="none" strike="noStrike">
                <a:solidFill>
                  <a:schemeClr val="dk1"/>
                </a:solidFill>
                <a:latin typeface="Calibri"/>
                <a:ea typeface="Calibri"/>
                <a:cs typeface="Calibri"/>
                <a:sym typeface="Calibri"/>
              </a:rPr>
              <a:t>-</a:t>
            </a:r>
            <a:r>
              <a:rPr b="1" i="0" lang="en-US" sz="1200" u="none" cap="none" strike="noStrike">
                <a:solidFill>
                  <a:schemeClr val="dk1"/>
                </a:solidFill>
                <a:latin typeface="Calibri"/>
                <a:ea typeface="Calibri"/>
                <a:cs typeface="Calibri"/>
                <a:sym typeface="Calibri"/>
              </a:rPr>
              <a:t>state error</a:t>
            </a:r>
            <a:r>
              <a:rPr b="0" i="0" lang="en-US" sz="1200" u="none" cap="none" strike="noStrike">
                <a:solidFill>
                  <a:schemeClr val="dk1"/>
                </a:solidFill>
                <a:latin typeface="Calibri"/>
                <a:ea typeface="Calibri"/>
                <a:cs typeface="Calibri"/>
                <a:sym typeface="Calibri"/>
              </a:rPr>
              <a:t> is defined as the difference between the input (command) and the output of a system in the limit as time goes to infinity</a:t>
            </a:r>
            <a:endParaRPr/>
          </a:p>
          <a:p>
            <a:pPr indent="-228600" lvl="0" marL="45720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As the steady-state accuracy improves, the stability also improves.</a:t>
            </a:r>
            <a:endParaRPr/>
          </a:p>
          <a:p>
            <a:pPr indent="-228600" lvl="0" marL="45720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Controllers also help in reducing the unwanted offsets produced by the system.</a:t>
            </a:r>
            <a:endParaRPr/>
          </a:p>
          <a:p>
            <a:pPr indent="-228600" lvl="0" marL="45720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a:p>
            <a:pPr indent="-228600" lvl="0" marL="45720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BAD</a:t>
            </a:r>
            <a:endParaRPr/>
          </a:p>
          <a:p>
            <a:pPr indent="-228600" lvl="0" marL="45720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Due to the presence of these controllers, we get some offsets in the system.</a:t>
            </a:r>
            <a:endParaRPr/>
          </a:p>
          <a:p>
            <a:pPr indent="-228600" lvl="0" marL="45720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Proportional controllers also increase the maximum overshoot of the system</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When the car has turned enough to reduce our defined error, it wont just go shooting for the centerline only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With the new term the car will notice that is reducing the error and it becomes smaller over the time.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The car will now countersteer/ Steer up 🡪 The car is approaching the centerline more smoovly.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505" name="Google Shape;505;p6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4" name="Google Shape;524;p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Disadvantages:</a:t>
            </a:r>
            <a:endParaRPr/>
          </a:p>
          <a:p>
            <a:pPr indent="0" lvl="0" marL="0" rtl="0" algn="l">
              <a:lnSpc>
                <a:spcPct val="100000"/>
              </a:lnSpc>
              <a:spcBef>
                <a:spcPts val="0"/>
              </a:spcBef>
              <a:spcAft>
                <a:spcPts val="0"/>
              </a:spcAft>
              <a:buSzPts val="1400"/>
              <a:buNone/>
            </a:pPr>
            <a:r>
              <a:rPr lang="en-US"/>
              <a:t>- If we have a systematic bias (e.g. a broken steering creates a steering drift) it will cause a new and big Cross Track error and will not find the centerline</a:t>
            </a:r>
            <a:endParaRPr/>
          </a:p>
          <a:p>
            <a:pPr indent="0" lvl="0" marL="0" rtl="0" algn="l">
              <a:lnSpc>
                <a:spcPct val="100000"/>
              </a:lnSpc>
              <a:spcBef>
                <a:spcPts val="0"/>
              </a:spcBef>
              <a:spcAft>
                <a:spcPts val="0"/>
              </a:spcAft>
              <a:buSzPts val="1400"/>
              <a:buNone/>
            </a:pPr>
            <a:r>
              <a:rPr lang="en-US"/>
              <a:t>- Trajectory correction takes longer because it need to smooth out</a:t>
            </a:r>
            <a:endParaRPr/>
          </a:p>
        </p:txBody>
      </p:sp>
      <p:sp>
        <p:nvSpPr>
          <p:cNvPr id="525" name="Google Shape;525;p6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7cfbadb141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3" name="Google Shape;533;g7cfbadb141_0_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1" marL="0" marR="0" rtl="0" algn="l">
              <a:lnSpc>
                <a:spcPct val="100000"/>
              </a:lnSpc>
              <a:spcBef>
                <a:spcPts val="0"/>
              </a:spcBef>
              <a:spcAft>
                <a:spcPts val="0"/>
              </a:spcAft>
              <a:buClr>
                <a:schemeClr val="dk1"/>
              </a:buClr>
              <a:buSzPts val="1200"/>
              <a:buFont typeface="Calibri"/>
              <a:buNone/>
            </a:pPr>
            <a:r>
              <a:rPr lang="en-US"/>
              <a:t>K</a:t>
            </a:r>
            <a:r>
              <a:rPr baseline="-25000" lang="en-US"/>
              <a:t>p</a:t>
            </a:r>
            <a:r>
              <a:rPr lang="en-US"/>
              <a:t> = </a:t>
            </a:r>
            <a:r>
              <a:rPr lang="en-US">
                <a:solidFill>
                  <a:srgbClr val="0070C0"/>
                </a:solidFill>
              </a:rPr>
              <a:t>5</a:t>
            </a:r>
            <a:endParaRPr/>
          </a:p>
          <a:p>
            <a:pPr indent="0" lvl="1" marL="457200" rtl="0" algn="l">
              <a:lnSpc>
                <a:spcPct val="100000"/>
              </a:lnSpc>
              <a:spcBef>
                <a:spcPts val="0"/>
              </a:spcBef>
              <a:spcAft>
                <a:spcPts val="0"/>
              </a:spcAft>
              <a:buSzPts val="1400"/>
              <a:buNone/>
            </a:pPr>
            <a:r>
              <a:rPr lang="en-US"/>
              <a:t>K</a:t>
            </a:r>
            <a:r>
              <a:rPr baseline="-25000" lang="en-US"/>
              <a:t>i</a:t>
            </a:r>
            <a:r>
              <a:rPr lang="en-US"/>
              <a:t> = 0</a:t>
            </a:r>
            <a:endParaRPr/>
          </a:p>
          <a:p>
            <a:pPr indent="0" lvl="1" marL="457200" rtl="0" algn="l">
              <a:lnSpc>
                <a:spcPct val="100000"/>
              </a:lnSpc>
              <a:spcBef>
                <a:spcPts val="0"/>
              </a:spcBef>
              <a:spcAft>
                <a:spcPts val="0"/>
              </a:spcAft>
              <a:buSzPts val="1400"/>
              <a:buNone/>
            </a:pPr>
            <a:r>
              <a:rPr lang="en-US"/>
              <a:t>K</a:t>
            </a:r>
            <a:r>
              <a:rPr baseline="-25000" lang="en-US"/>
              <a:t>d</a:t>
            </a:r>
            <a:r>
              <a:rPr lang="en-US"/>
              <a:t> = 0.09</a:t>
            </a:r>
            <a:endParaRPr/>
          </a:p>
          <a:p>
            <a:pPr indent="0" lvl="0" marL="0" rtl="0" algn="l">
              <a:lnSpc>
                <a:spcPct val="100000"/>
              </a:lnSpc>
              <a:spcBef>
                <a:spcPts val="0"/>
              </a:spcBef>
              <a:spcAft>
                <a:spcPts val="0"/>
              </a:spcAft>
              <a:buSzPts val="1400"/>
              <a:buNone/>
            </a:pPr>
            <a:r>
              <a:t/>
            </a:r>
            <a:endParaRPr/>
          </a:p>
        </p:txBody>
      </p:sp>
      <p:sp>
        <p:nvSpPr>
          <p:cNvPr id="534" name="Google Shape;534;g7cfbadb141_0_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0" name="Google Shape;540;p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Imagine: If you drive a car and you normal steering mode leads you a trajectory away from the goal. Then You normale realize for a specific period of time, you cant get closer -&gt; You will steer more and adjust to the bias.</a:t>
            </a:r>
            <a:endParaRPr/>
          </a:p>
          <a:p>
            <a:pPr indent="0" lvl="0" marL="0" rtl="0" algn="l">
              <a:lnSpc>
                <a:spcPct val="100000"/>
              </a:lnSpc>
              <a:spcBef>
                <a:spcPts val="0"/>
              </a:spcBef>
              <a:spcAft>
                <a:spcPts val="0"/>
              </a:spcAft>
              <a:buSzPts val="1400"/>
              <a:buNone/>
            </a:pPr>
            <a:br>
              <a:rPr lang="en-US"/>
            </a:br>
            <a:r>
              <a:rPr lang="en-US"/>
              <a:t>What do you need for that? You need a sustained situation of large error -&gt; That means: Measured the integral of the Cross Track Error over the time</a:t>
            </a:r>
            <a:endParaRPr/>
          </a:p>
        </p:txBody>
      </p:sp>
      <p:sp>
        <p:nvSpPr>
          <p:cNvPr id="541" name="Google Shape;541;p6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2" name="Google Shape;552;p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A </a:t>
            </a:r>
            <a:r>
              <a:rPr b="1" i="0" lang="en-US" sz="1200" u="none" cap="none" strike="noStrike">
                <a:solidFill>
                  <a:schemeClr val="dk1"/>
                </a:solidFill>
                <a:latin typeface="Calibri"/>
                <a:ea typeface="Calibri"/>
                <a:cs typeface="Calibri"/>
                <a:sym typeface="Calibri"/>
              </a:rPr>
              <a:t>proportional–integral–derivative controller</a:t>
            </a:r>
            <a:r>
              <a:rPr b="0" i="0" lang="en-US" sz="120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PID controller</a:t>
            </a:r>
            <a:r>
              <a:rPr b="0" i="0" lang="en-US" sz="1200" u="none" cap="none" strike="noStrike">
                <a:solidFill>
                  <a:schemeClr val="dk1"/>
                </a:solidFill>
                <a:latin typeface="Calibri"/>
                <a:ea typeface="Calibri"/>
                <a:cs typeface="Calibri"/>
                <a:sym typeface="Calibri"/>
              </a:rPr>
              <a:t> or </a:t>
            </a:r>
            <a:r>
              <a:rPr b="1" i="0" lang="en-US" sz="1200" u="none" cap="none" strike="noStrike">
                <a:solidFill>
                  <a:schemeClr val="dk1"/>
                </a:solidFill>
                <a:latin typeface="Calibri"/>
                <a:ea typeface="Calibri"/>
                <a:cs typeface="Calibri"/>
                <a:sym typeface="Calibri"/>
              </a:rPr>
              <a:t>three-term controller</a:t>
            </a:r>
            <a:r>
              <a:rPr b="0" i="0" lang="en-US" sz="1200" u="none" cap="none" strike="noStrike">
                <a:solidFill>
                  <a:schemeClr val="dk1"/>
                </a:solidFill>
                <a:latin typeface="Calibri"/>
                <a:ea typeface="Calibri"/>
                <a:cs typeface="Calibri"/>
                <a:sym typeface="Calibri"/>
              </a:rPr>
              <a:t>) is a </a:t>
            </a:r>
            <a:r>
              <a:rPr b="0" i="0" lang="en-US" sz="1200" u="sng" cap="none" strike="noStrike">
                <a:solidFill>
                  <a:schemeClr val="dk1"/>
                </a:solidFill>
                <a:latin typeface="Calibri"/>
                <a:ea typeface="Calibri"/>
                <a:cs typeface="Calibri"/>
                <a:sym typeface="Calibri"/>
                <a:hlinkClick r:id="rId2">
                  <a:extLst>
                    <a:ext uri="{A12FA001-AC4F-418D-AE19-62706E023703}">
                      <ahyp:hlinkClr val="tx"/>
                    </a:ext>
                  </a:extLst>
                </a:hlinkClick>
              </a:rPr>
              <a:t>control loop</a:t>
            </a:r>
            <a:r>
              <a:rPr b="0" i="0" lang="en-US" sz="1200" u="none" cap="none" strike="noStrike">
                <a:solidFill>
                  <a:schemeClr val="dk1"/>
                </a:solidFill>
                <a:latin typeface="Calibri"/>
                <a:ea typeface="Calibri"/>
                <a:cs typeface="Calibri"/>
                <a:sym typeface="Calibri"/>
              </a:rPr>
              <a:t> mechanism employing </a:t>
            </a:r>
            <a:r>
              <a:rPr b="0" i="0" lang="en-US" sz="1200" u="sng" cap="none" strike="noStrike">
                <a:solidFill>
                  <a:schemeClr val="dk1"/>
                </a:solidFill>
                <a:latin typeface="Calibri"/>
                <a:ea typeface="Calibri"/>
                <a:cs typeface="Calibri"/>
                <a:sym typeface="Calibri"/>
                <a:hlinkClick r:id="rId3">
                  <a:extLst>
                    <a:ext uri="{A12FA001-AC4F-418D-AE19-62706E023703}">
                      <ahyp:hlinkClr val="tx"/>
                    </a:ext>
                  </a:extLst>
                </a:hlinkClick>
              </a:rPr>
              <a:t>feedback</a:t>
            </a:r>
            <a:r>
              <a:rPr b="0" i="0" lang="en-US" sz="1200" u="none" cap="none" strike="noStrike">
                <a:solidFill>
                  <a:schemeClr val="dk1"/>
                </a:solidFill>
                <a:latin typeface="Calibri"/>
                <a:ea typeface="Calibri"/>
                <a:cs typeface="Calibri"/>
                <a:sym typeface="Calibri"/>
              </a:rPr>
              <a:t> that is widely used in </a:t>
            </a:r>
            <a:r>
              <a:rPr b="0" i="0" lang="en-US" sz="1200" u="sng" cap="none" strike="noStrike">
                <a:solidFill>
                  <a:schemeClr val="dk1"/>
                </a:solidFill>
                <a:latin typeface="Calibri"/>
                <a:ea typeface="Calibri"/>
                <a:cs typeface="Calibri"/>
                <a:sym typeface="Calibri"/>
                <a:hlinkClick r:id="rId4">
                  <a:extLst>
                    <a:ext uri="{A12FA001-AC4F-418D-AE19-62706E023703}">
                      <ahyp:hlinkClr val="tx"/>
                    </a:ext>
                  </a:extLst>
                </a:hlinkClick>
              </a:rPr>
              <a:t>industrial control systems</a:t>
            </a:r>
            <a:r>
              <a:rPr b="0" i="0" lang="en-US" sz="1200" u="none" cap="none" strike="noStrike">
                <a:solidFill>
                  <a:schemeClr val="dk1"/>
                </a:solidFill>
                <a:latin typeface="Calibri"/>
                <a:ea typeface="Calibri"/>
                <a:cs typeface="Calibri"/>
                <a:sym typeface="Calibri"/>
              </a:rPr>
              <a:t> and a variety of other applications requiring continuously modulated control. </a:t>
            </a:r>
            <a:endParaRPr/>
          </a:p>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A PID controller continuously calculates an </a:t>
            </a:r>
            <a:r>
              <a:rPr b="0" i="1" lang="en-US" sz="1200" u="none" cap="none" strike="noStrike">
                <a:solidFill>
                  <a:schemeClr val="dk1"/>
                </a:solidFill>
                <a:latin typeface="Calibri"/>
                <a:ea typeface="Calibri"/>
                <a:cs typeface="Calibri"/>
                <a:sym typeface="Calibri"/>
              </a:rPr>
              <a:t>error value</a:t>
            </a:r>
            <a:r>
              <a:rPr b="0" i="0" lang="en-US" sz="1200" u="none" cap="none" strike="noStrike">
                <a:solidFill>
                  <a:schemeClr val="dk1"/>
                </a:solidFill>
                <a:latin typeface="Calibri"/>
                <a:ea typeface="Calibri"/>
                <a:cs typeface="Calibri"/>
                <a:sym typeface="Calibri"/>
              </a:rPr>
              <a:t> {\displaystyle e(t)} as the difference between a desired </a:t>
            </a:r>
            <a:r>
              <a:rPr b="0" i="0" lang="en-US" sz="1200" u="sng" cap="none" strike="noStrike">
                <a:solidFill>
                  <a:schemeClr val="dk1"/>
                </a:solidFill>
                <a:latin typeface="Calibri"/>
                <a:ea typeface="Calibri"/>
                <a:cs typeface="Calibri"/>
                <a:sym typeface="Calibri"/>
                <a:hlinkClick r:id="rId5">
                  <a:extLst>
                    <a:ext uri="{A12FA001-AC4F-418D-AE19-62706E023703}">
                      <ahyp:hlinkClr val="tx"/>
                    </a:ext>
                  </a:extLst>
                </a:hlinkClick>
              </a:rPr>
              <a:t>setpoint</a:t>
            </a:r>
            <a:r>
              <a:rPr b="0" i="0" lang="en-US" sz="1200" u="none" cap="none" strike="noStrike">
                <a:solidFill>
                  <a:schemeClr val="dk1"/>
                </a:solidFill>
                <a:latin typeface="Calibri"/>
                <a:ea typeface="Calibri"/>
                <a:cs typeface="Calibri"/>
                <a:sym typeface="Calibri"/>
              </a:rPr>
              <a:t> (SP) and a measured </a:t>
            </a:r>
            <a:r>
              <a:rPr b="0" i="0" lang="en-US" sz="1200" u="sng" cap="none" strike="noStrike">
                <a:solidFill>
                  <a:schemeClr val="dk1"/>
                </a:solidFill>
                <a:latin typeface="Calibri"/>
                <a:ea typeface="Calibri"/>
                <a:cs typeface="Calibri"/>
                <a:sym typeface="Calibri"/>
                <a:hlinkClick r:id="rId6">
                  <a:extLst>
                    <a:ext uri="{A12FA001-AC4F-418D-AE19-62706E023703}">
                      <ahyp:hlinkClr val="tx"/>
                    </a:ext>
                  </a:extLst>
                </a:hlinkClick>
              </a:rPr>
              <a:t>process variable</a:t>
            </a:r>
            <a:r>
              <a:rPr b="0" i="0" lang="en-US" sz="1200" u="none" cap="none" strike="noStrike">
                <a:solidFill>
                  <a:schemeClr val="dk1"/>
                </a:solidFill>
                <a:latin typeface="Calibri"/>
                <a:ea typeface="Calibri"/>
                <a:cs typeface="Calibri"/>
                <a:sym typeface="Calibri"/>
              </a:rPr>
              <a:t> (PV) and applies a correction based on </a:t>
            </a:r>
            <a:r>
              <a:rPr b="0" i="0" lang="en-US" sz="1200" u="sng" cap="none" strike="noStrike">
                <a:solidFill>
                  <a:schemeClr val="dk1"/>
                </a:solidFill>
                <a:latin typeface="Calibri"/>
                <a:ea typeface="Calibri"/>
                <a:cs typeface="Calibri"/>
                <a:sym typeface="Calibri"/>
                <a:hlinkClick r:id="rId7">
                  <a:extLst>
                    <a:ext uri="{A12FA001-AC4F-418D-AE19-62706E023703}">
                      <ahyp:hlinkClr val="tx"/>
                    </a:ext>
                  </a:extLst>
                </a:hlinkClick>
              </a:rPr>
              <a:t>proportional</a:t>
            </a:r>
            <a:r>
              <a:rPr b="0" i="0" lang="en-US" sz="1200" u="none" cap="none" strike="noStrike">
                <a:solidFill>
                  <a:schemeClr val="dk1"/>
                </a:solidFill>
                <a:latin typeface="Calibri"/>
                <a:ea typeface="Calibri"/>
                <a:cs typeface="Calibri"/>
                <a:sym typeface="Calibri"/>
              </a:rPr>
              <a:t>, </a:t>
            </a:r>
            <a:r>
              <a:rPr b="0" i="0" lang="en-US" sz="1200" u="sng" cap="none" strike="noStrike">
                <a:solidFill>
                  <a:schemeClr val="dk1"/>
                </a:solidFill>
                <a:latin typeface="Calibri"/>
                <a:ea typeface="Calibri"/>
                <a:cs typeface="Calibri"/>
                <a:sym typeface="Calibri"/>
                <a:hlinkClick r:id="rId8">
                  <a:extLst>
                    <a:ext uri="{A12FA001-AC4F-418D-AE19-62706E023703}">
                      <ahyp:hlinkClr val="tx"/>
                    </a:ext>
                  </a:extLst>
                </a:hlinkClick>
              </a:rPr>
              <a:t>integral</a:t>
            </a:r>
            <a:r>
              <a:rPr b="0" i="0" lang="en-US" sz="1200" u="none" cap="none" strike="noStrike">
                <a:solidFill>
                  <a:schemeClr val="dk1"/>
                </a:solidFill>
                <a:latin typeface="Calibri"/>
                <a:ea typeface="Calibri"/>
                <a:cs typeface="Calibri"/>
                <a:sym typeface="Calibri"/>
              </a:rPr>
              <a:t>, and </a:t>
            </a:r>
            <a:r>
              <a:rPr b="0" i="0" lang="en-US" sz="1200" u="sng" cap="none" strike="noStrike">
                <a:solidFill>
                  <a:schemeClr val="dk1"/>
                </a:solidFill>
                <a:latin typeface="Calibri"/>
                <a:ea typeface="Calibri"/>
                <a:cs typeface="Calibri"/>
                <a:sym typeface="Calibri"/>
                <a:hlinkClick r:id="rId9">
                  <a:extLst>
                    <a:ext uri="{A12FA001-AC4F-418D-AE19-62706E023703}">
                      <ahyp:hlinkClr val="tx"/>
                    </a:ext>
                  </a:extLst>
                </a:hlinkClick>
              </a:rPr>
              <a:t>derivative</a:t>
            </a:r>
            <a:r>
              <a:rPr b="0" i="0" lang="en-US" sz="1200" u="none" cap="none" strike="noStrike">
                <a:solidFill>
                  <a:schemeClr val="dk1"/>
                </a:solidFill>
                <a:latin typeface="Calibri"/>
                <a:ea typeface="Calibri"/>
                <a:cs typeface="Calibri"/>
                <a:sym typeface="Calibri"/>
              </a:rPr>
              <a:t> terms (denoted </a:t>
            </a:r>
            <a:r>
              <a:rPr b="0" i="1" lang="en-US" sz="1200" u="none" cap="none" strike="noStrike">
                <a:solidFill>
                  <a:schemeClr val="dk1"/>
                </a:solidFill>
                <a:latin typeface="Calibri"/>
                <a:ea typeface="Calibri"/>
                <a:cs typeface="Calibri"/>
                <a:sym typeface="Calibri"/>
              </a:rPr>
              <a:t>P</a:t>
            </a:r>
            <a:r>
              <a:rPr b="0" i="0" lang="en-US" sz="1200" u="none" cap="none" strike="noStrike">
                <a:solidFill>
                  <a:schemeClr val="dk1"/>
                </a:solidFill>
                <a:latin typeface="Calibri"/>
                <a:ea typeface="Calibri"/>
                <a:cs typeface="Calibri"/>
                <a:sym typeface="Calibri"/>
              </a:rPr>
              <a:t>, </a:t>
            </a:r>
            <a:r>
              <a:rPr b="0" i="1" lang="en-US" sz="1200" u="none" cap="none" strike="noStrike">
                <a:solidFill>
                  <a:schemeClr val="dk1"/>
                </a:solidFill>
                <a:latin typeface="Calibri"/>
                <a:ea typeface="Calibri"/>
                <a:cs typeface="Calibri"/>
                <a:sym typeface="Calibri"/>
              </a:rPr>
              <a:t>I</a:t>
            </a:r>
            <a:r>
              <a:rPr b="0" i="0" lang="en-US" sz="1200" u="none" cap="none" strike="noStrike">
                <a:solidFill>
                  <a:schemeClr val="dk1"/>
                </a:solidFill>
                <a:latin typeface="Calibri"/>
                <a:ea typeface="Calibri"/>
                <a:cs typeface="Calibri"/>
                <a:sym typeface="Calibri"/>
              </a:rPr>
              <a:t>, and </a:t>
            </a:r>
            <a:r>
              <a:rPr b="0" i="1" lang="en-US" sz="1200" u="none" cap="none" strike="noStrike">
                <a:solidFill>
                  <a:schemeClr val="dk1"/>
                </a:solidFill>
                <a:latin typeface="Calibri"/>
                <a:ea typeface="Calibri"/>
                <a:cs typeface="Calibri"/>
                <a:sym typeface="Calibri"/>
              </a:rPr>
              <a:t>D</a:t>
            </a:r>
            <a:r>
              <a:rPr b="0" i="0" lang="en-US" sz="1200" u="none" cap="none" strike="noStrike">
                <a:solidFill>
                  <a:schemeClr val="dk1"/>
                </a:solidFill>
                <a:latin typeface="Calibri"/>
                <a:ea typeface="Calibri"/>
                <a:cs typeface="Calibri"/>
                <a:sym typeface="Calibri"/>
              </a:rPr>
              <a:t> respectively), hence the name.</a:t>
            </a:r>
            <a:endParaRPr/>
          </a:p>
        </p:txBody>
      </p:sp>
      <p:sp>
        <p:nvSpPr>
          <p:cNvPr id="553" name="Google Shape;553;p6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5fef1c078e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g5fef1c078e_0_20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7" name="Google Shape;277;g5fef1c078e_0_20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7" name="Google Shape;567;p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8" name="Google Shape;568;p6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7cfbadb141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5" name="Google Shape;575;g7cfbadb141_0_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car starts of center with the direction to the left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The car starts and corrects very fast withouth much overcorrection -&gt; The overcorrection decreased in comparison to the first video.</a:t>
            </a:r>
            <a:endParaRPr/>
          </a:p>
        </p:txBody>
      </p:sp>
      <p:sp>
        <p:nvSpPr>
          <p:cNvPr id="576" name="Google Shape;576;g7cfbadb141_0_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2" name="Google Shape;582;p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3" name="Google Shape;583;p6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5fef1c078e_0_6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0" name="Google Shape;590;g5fef1c078e_0_6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1" name="Google Shape;591;g5fef1c078e_0_6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8" name="Google Shape;598;p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In </a:t>
            </a:r>
            <a:r>
              <a:rPr b="0" i="0" lang="en-US" sz="1200" u="sng" cap="none" strike="noStrike">
                <a:solidFill>
                  <a:schemeClr val="dk1"/>
                </a:solidFill>
                <a:latin typeface="Calibri"/>
                <a:ea typeface="Calibri"/>
                <a:cs typeface="Calibri"/>
                <a:sym typeface="Calibri"/>
                <a:hlinkClick r:id="rId2">
                  <a:extLst>
                    <a:ext uri="{A12FA001-AC4F-418D-AE19-62706E023703}">
                      <ahyp:hlinkClr val="tx"/>
                    </a:ext>
                  </a:extLst>
                </a:hlinkClick>
              </a:rPr>
              <a:t>mathematics</a:t>
            </a:r>
            <a:r>
              <a:rPr b="0" i="0" lang="en-US" sz="1200" u="none" cap="none" strike="noStrike">
                <a:solidFill>
                  <a:schemeClr val="dk1"/>
                </a:solidFill>
                <a:latin typeface="Calibri"/>
                <a:ea typeface="Calibri"/>
                <a:cs typeface="Calibri"/>
                <a:sym typeface="Calibri"/>
              </a:rPr>
              <a:t>, the </a:t>
            </a:r>
            <a:r>
              <a:rPr b="1" i="0" lang="en-US" sz="1200" u="none" cap="none" strike="noStrike">
                <a:solidFill>
                  <a:schemeClr val="dk1"/>
                </a:solidFill>
                <a:latin typeface="Calibri"/>
                <a:ea typeface="Calibri"/>
                <a:cs typeface="Calibri"/>
                <a:sym typeface="Calibri"/>
              </a:rPr>
              <a:t>Laplace transform</a:t>
            </a:r>
            <a:r>
              <a:rPr b="0" i="0" lang="en-US" sz="1200" u="none" cap="none" strike="noStrike">
                <a:solidFill>
                  <a:schemeClr val="dk1"/>
                </a:solidFill>
                <a:latin typeface="Calibri"/>
                <a:ea typeface="Calibri"/>
                <a:cs typeface="Calibri"/>
                <a:sym typeface="Calibri"/>
              </a:rPr>
              <a:t>, named after its inventor </a:t>
            </a:r>
            <a:r>
              <a:rPr b="0" i="0" lang="en-US" sz="1200" u="sng" cap="none" strike="noStrike">
                <a:solidFill>
                  <a:schemeClr val="dk1"/>
                </a:solidFill>
                <a:latin typeface="Calibri"/>
                <a:ea typeface="Calibri"/>
                <a:cs typeface="Calibri"/>
                <a:sym typeface="Calibri"/>
                <a:hlinkClick r:id="rId3">
                  <a:extLst>
                    <a:ext uri="{A12FA001-AC4F-418D-AE19-62706E023703}">
                      <ahyp:hlinkClr val="tx"/>
                    </a:ext>
                  </a:extLst>
                </a:hlinkClick>
              </a:rPr>
              <a:t>Pierre-Simon Laplace</a:t>
            </a:r>
            <a:r>
              <a:rPr b="0" i="0" lang="en-US" sz="1200" u="none" cap="none" strike="noStrike">
                <a:solidFill>
                  <a:schemeClr val="dk1"/>
                </a:solidFill>
                <a:latin typeface="Calibri"/>
                <a:ea typeface="Calibri"/>
                <a:cs typeface="Calibri"/>
                <a:sym typeface="Calibri"/>
              </a:rPr>
              <a:t> (</a:t>
            </a:r>
            <a:r>
              <a:rPr b="0" i="0" lang="en-US" sz="1200" u="sng" cap="none" strike="noStrike">
                <a:solidFill>
                  <a:schemeClr val="dk1"/>
                </a:solidFill>
                <a:latin typeface="Calibri"/>
                <a:ea typeface="Calibri"/>
                <a:cs typeface="Calibri"/>
                <a:sym typeface="Calibri"/>
                <a:hlinkClick r:id="rId4">
                  <a:extLst>
                    <a:ext uri="{A12FA001-AC4F-418D-AE19-62706E023703}">
                      <ahyp:hlinkClr val="tx"/>
                    </a:ext>
                  </a:extLst>
                </a:hlinkClick>
              </a:rPr>
              <a:t>/ləˈplɑːs/</a:t>
            </a:r>
            <a:r>
              <a:rPr b="0" i="0" lang="en-US" sz="1200" u="none" cap="none" strike="noStrike">
                <a:solidFill>
                  <a:schemeClr val="dk1"/>
                </a:solidFill>
                <a:latin typeface="Calibri"/>
                <a:ea typeface="Calibri"/>
                <a:cs typeface="Calibri"/>
                <a:sym typeface="Calibri"/>
              </a:rPr>
              <a:t>), is an </a:t>
            </a:r>
            <a:r>
              <a:rPr b="0" i="0" lang="en-US" sz="1200" u="sng" cap="none" strike="noStrike">
                <a:solidFill>
                  <a:schemeClr val="dk1"/>
                </a:solidFill>
                <a:latin typeface="Calibri"/>
                <a:ea typeface="Calibri"/>
                <a:cs typeface="Calibri"/>
                <a:sym typeface="Calibri"/>
                <a:hlinkClick r:id="rId5">
                  <a:extLst>
                    <a:ext uri="{A12FA001-AC4F-418D-AE19-62706E023703}">
                      <ahyp:hlinkClr val="tx"/>
                    </a:ext>
                  </a:extLst>
                </a:hlinkClick>
              </a:rPr>
              <a:t>integral transform</a:t>
            </a:r>
            <a:r>
              <a:rPr b="0" i="0" lang="en-US" sz="1200" u="none" cap="none" strike="noStrike">
                <a:solidFill>
                  <a:schemeClr val="dk1"/>
                </a:solidFill>
                <a:latin typeface="Calibri"/>
                <a:ea typeface="Calibri"/>
                <a:cs typeface="Calibri"/>
                <a:sym typeface="Calibri"/>
              </a:rPr>
              <a:t> that converts a function of a real variable t}(often time) to a function of a </a:t>
            </a:r>
            <a:r>
              <a:rPr b="0" i="0" lang="en-US" sz="1200" u="sng" cap="none" strike="noStrike">
                <a:solidFill>
                  <a:schemeClr val="dk1"/>
                </a:solidFill>
                <a:latin typeface="Calibri"/>
                <a:ea typeface="Calibri"/>
                <a:cs typeface="Calibri"/>
                <a:sym typeface="Calibri"/>
                <a:hlinkClick r:id="rId6">
                  <a:extLst>
                    <a:ext uri="{A12FA001-AC4F-418D-AE19-62706E023703}">
                      <ahyp:hlinkClr val="tx"/>
                    </a:ext>
                  </a:extLst>
                </a:hlinkClick>
              </a:rPr>
              <a:t>complex variable</a:t>
            </a:r>
            <a:r>
              <a:rPr b="0" i="0" lang="en-US" sz="1200" u="none" cap="none" strike="noStrike">
                <a:solidFill>
                  <a:schemeClr val="dk1"/>
                </a:solidFill>
                <a:latin typeface="Calibri"/>
                <a:ea typeface="Calibri"/>
                <a:cs typeface="Calibri"/>
                <a:sym typeface="Calibri"/>
              </a:rPr>
              <a:t>  s (</a:t>
            </a:r>
            <a:r>
              <a:rPr b="0" i="0" lang="en-US" sz="1200" u="sng" cap="none" strike="noStrike">
                <a:solidFill>
                  <a:schemeClr val="dk1"/>
                </a:solidFill>
                <a:latin typeface="Calibri"/>
                <a:ea typeface="Calibri"/>
                <a:cs typeface="Calibri"/>
                <a:sym typeface="Calibri"/>
                <a:hlinkClick r:id="rId7">
                  <a:extLst>
                    <a:ext uri="{A12FA001-AC4F-418D-AE19-62706E023703}">
                      <ahyp:hlinkClr val="tx"/>
                    </a:ext>
                  </a:extLst>
                </a:hlinkClick>
              </a:rPr>
              <a:t>complex frequency</a:t>
            </a:r>
            <a:r>
              <a:rPr b="0" i="0" lang="en-US" sz="1200" u="none" cap="none" strike="noStrike">
                <a:solidFill>
                  <a:schemeClr val="dk1"/>
                </a:solidFill>
                <a:latin typeface="Calibri"/>
                <a:ea typeface="Calibri"/>
                <a:cs typeface="Calibri"/>
                <a:sym typeface="Calibri"/>
              </a:rPr>
              <a:t>).</a:t>
            </a:r>
            <a:endParaRPr/>
          </a:p>
          <a:p>
            <a:pPr indent="0" lvl="0" marL="0" rtl="0" algn="l">
              <a:lnSpc>
                <a:spcPct val="100000"/>
              </a:lnSpc>
              <a:spcBef>
                <a:spcPts val="0"/>
              </a:spcBef>
              <a:spcAft>
                <a:spcPts val="0"/>
              </a:spcAft>
              <a:buSzPts val="1400"/>
              <a:buNone/>
            </a:pPr>
            <a:r>
              <a:t/>
            </a:r>
            <a:endParaRPr/>
          </a:p>
        </p:txBody>
      </p:sp>
      <p:sp>
        <p:nvSpPr>
          <p:cNvPr id="599" name="Google Shape;599;p6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3" name="Google Shape;613;p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 practice, however, one has to deal with systems that one does not know in principle and whose properties should first be measured.</a:t>
            </a:r>
            <a:endParaRPr/>
          </a:p>
        </p:txBody>
      </p:sp>
      <p:sp>
        <p:nvSpPr>
          <p:cNvPr id="614" name="Google Shape;614;p6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1" name="Google Shape;621;p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Algebraic Problem: Polynomials</a:t>
            </a:r>
            <a:endParaRPr/>
          </a:p>
        </p:txBody>
      </p:sp>
      <p:sp>
        <p:nvSpPr>
          <p:cNvPr id="622" name="Google Shape;622;p6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1" name="Google Shape;631;p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solidFill>
                  <a:srgbClr val="292929"/>
                </a:solidFill>
                <a:latin typeface="Arial"/>
                <a:ea typeface="Arial"/>
                <a:cs typeface="Arial"/>
                <a:sym typeface="Arial"/>
              </a:rPr>
              <a:t>s is a complex number. It should be clear that what we use is the </a:t>
            </a:r>
            <a:r>
              <a:rPr b="1" lang="en-US">
                <a:solidFill>
                  <a:srgbClr val="292929"/>
                </a:solidFill>
                <a:latin typeface="Arial"/>
                <a:ea typeface="Arial"/>
                <a:cs typeface="Arial"/>
                <a:sym typeface="Arial"/>
              </a:rPr>
              <a:t>one-sided Laplace transform </a:t>
            </a:r>
            <a:r>
              <a:rPr lang="en-US">
                <a:solidFill>
                  <a:srgbClr val="292929"/>
                </a:solidFill>
                <a:latin typeface="Arial"/>
                <a:ea typeface="Arial"/>
                <a:cs typeface="Arial"/>
                <a:sym typeface="Arial"/>
              </a:rPr>
              <a:t>which corresponds to </a:t>
            </a:r>
            <a:r>
              <a:rPr b="1" lang="en-US">
                <a:solidFill>
                  <a:srgbClr val="292929"/>
                </a:solidFill>
                <a:latin typeface="Arial"/>
                <a:ea typeface="Arial"/>
                <a:cs typeface="Arial"/>
                <a:sym typeface="Arial"/>
              </a:rPr>
              <a:t>t≥0</a:t>
            </a:r>
            <a:r>
              <a:rPr lang="en-US">
                <a:solidFill>
                  <a:srgbClr val="292929"/>
                </a:solidFill>
                <a:latin typeface="Arial"/>
                <a:ea typeface="Arial"/>
                <a:cs typeface="Arial"/>
                <a:sym typeface="Arial"/>
              </a:rPr>
              <a:t>(all non-negative time).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The Laplace transformation takes the causality of the system into account, since it only starts at the time t = 0. It is capable of being used for most of the Reel</a:t>
            </a:r>
            <a:endParaRPr/>
          </a:p>
          <a:p>
            <a:pPr indent="0" lvl="0" marL="0" rtl="0" algn="l">
              <a:lnSpc>
                <a:spcPct val="100000"/>
              </a:lnSpc>
              <a:spcBef>
                <a:spcPts val="0"/>
              </a:spcBef>
              <a:spcAft>
                <a:spcPts val="0"/>
              </a:spcAft>
              <a:buSzPts val="1400"/>
              <a:buNone/>
            </a:pPr>
            <a:r>
              <a:rPr lang="en-US"/>
              <a:t>signals f(t), which are plotted over the time t and for the most common differential equations to calculate a reversibly unique image function F (s). </a:t>
            </a:r>
            <a:endParaRPr/>
          </a:p>
        </p:txBody>
      </p:sp>
      <p:sp>
        <p:nvSpPr>
          <p:cNvPr id="632" name="Google Shape;632;p6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1" name="Google Shape;641;p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solidFill>
                  <a:srgbClr val="292929"/>
                </a:solidFill>
                <a:latin typeface="Arial"/>
                <a:ea typeface="Arial"/>
                <a:cs typeface="Arial"/>
                <a:sym typeface="Arial"/>
              </a:rPr>
              <a:t>Input x(t)</a:t>
            </a:r>
            <a:endParaRPr/>
          </a:p>
          <a:p>
            <a:pPr indent="0" lvl="0" marL="0" marR="0" rtl="0" algn="l">
              <a:lnSpc>
                <a:spcPct val="100000"/>
              </a:lnSpc>
              <a:spcBef>
                <a:spcPts val="0"/>
              </a:spcBef>
              <a:spcAft>
                <a:spcPts val="0"/>
              </a:spcAft>
              <a:buClr>
                <a:srgbClr val="000000"/>
              </a:buClr>
              <a:buSzPts val="1400"/>
              <a:buFont typeface="Arial"/>
              <a:buNone/>
            </a:pPr>
            <a:r>
              <a:t/>
            </a:r>
            <a:endParaRPr>
              <a:solidFill>
                <a:srgbClr val="29292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lang="en-US">
                <a:solidFill>
                  <a:srgbClr val="292929"/>
                </a:solidFill>
                <a:latin typeface="Arial"/>
                <a:ea typeface="Arial"/>
                <a:cs typeface="Arial"/>
                <a:sym typeface="Arial"/>
              </a:rPr>
              <a:t>Plant/Function – Transfer Function</a:t>
            </a:r>
            <a:endParaRPr>
              <a:solidFill>
                <a:srgbClr val="29292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a:solidFill>
                <a:srgbClr val="29292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lang="en-US">
                <a:solidFill>
                  <a:srgbClr val="292929"/>
                </a:solidFill>
                <a:latin typeface="Arial"/>
                <a:ea typeface="Arial"/>
                <a:cs typeface="Arial"/>
                <a:sym typeface="Arial"/>
              </a:rPr>
              <a:t>Output y(t)</a:t>
            </a:r>
            <a:endParaRPr/>
          </a:p>
        </p:txBody>
      </p:sp>
      <p:sp>
        <p:nvSpPr>
          <p:cNvPr id="642" name="Google Shape;642;p7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9" name="Google Shape;669;p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670" name="Google Shape;670;p7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5fef1c078e_0_4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 name="Google Shape;284;g5fef1c078e_0_40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5" name="Google Shape;285;g5fef1c078e_0_40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8" name="Google Shape;678;p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679" name="Google Shape;679;p7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9" name="Google Shape;689;p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690" name="Google Shape;690;p7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p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8" name="Google Shape;698;p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699" name="Google Shape;699;p7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7" name="Google Shape;707;p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The key advantage of transfer functions is in their compactness, which makes them suitable for frequency-domain analysis and stability studies. </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lang="en-US"/>
              <a:t>However, the transfer function approach suffers from neglecting the initial conditions. Not only does state-space representation serve as an alternative to transfer functions, but also it is not limited to linear and time-invariant systems and it has the following advantages: </a:t>
            </a:r>
            <a:endParaRPr/>
          </a:p>
          <a:p>
            <a:pPr indent="0" lvl="0" marL="0" rtl="0" algn="l">
              <a:lnSpc>
                <a:spcPct val="100000"/>
              </a:lnSpc>
              <a:spcBef>
                <a:spcPts val="0"/>
              </a:spcBef>
              <a:spcAft>
                <a:spcPts val="0"/>
              </a:spcAft>
              <a:buSzPts val="1400"/>
              <a:buNone/>
            </a:pPr>
            <a:r>
              <a:t/>
            </a:r>
            <a:endParaRPr/>
          </a:p>
        </p:txBody>
      </p:sp>
      <p:sp>
        <p:nvSpPr>
          <p:cNvPr id="708" name="Google Shape;708;p7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p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0" name="Google Shape;740;p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Control loops consist of several interconnected blocks,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We combine all these Blocks in one function: Controller + Plant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By Transfering it into the frequency domain, we can describe the whole System with ONE</a:t>
            </a:r>
            <a:endParaRPr/>
          </a:p>
          <a:p>
            <a:pPr indent="0" lvl="0" marL="0" rtl="0" algn="l">
              <a:lnSpc>
                <a:spcPct val="100000"/>
              </a:lnSpc>
              <a:spcBef>
                <a:spcPts val="0"/>
              </a:spcBef>
              <a:spcAft>
                <a:spcPts val="0"/>
              </a:spcAft>
              <a:buSzPts val="1400"/>
              <a:buNone/>
            </a:pPr>
            <a:r>
              <a:rPr lang="en-US"/>
              <a:t>transfer function.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For the interconnection of these blocks there are the calculation rules applied you saw before.</a:t>
            </a:r>
            <a:endParaRPr/>
          </a:p>
        </p:txBody>
      </p:sp>
      <p:sp>
        <p:nvSpPr>
          <p:cNvPr id="741" name="Google Shape;741;p7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p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3" name="Google Shape;773;p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Here you can see now the model of the  complete system in the time domain that includes both plant and the controller</a:t>
            </a:r>
            <a:endParaRPr/>
          </a:p>
        </p:txBody>
      </p:sp>
      <p:sp>
        <p:nvSpPr>
          <p:cNvPr id="774" name="Google Shape;774;p7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p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6" name="Google Shape;796;p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Here we see now the example of the Motor System transferred to the frequency domain that includes both Motor model and controller</a:t>
            </a:r>
            <a:endParaRPr/>
          </a:p>
        </p:txBody>
      </p:sp>
      <p:sp>
        <p:nvSpPr>
          <p:cNvPr id="797" name="Google Shape;797;p7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p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1" name="Google Shape;811;p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2" name="Google Shape;812;p7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p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6" name="Google Shape;826;p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The acquisition of the properties can be done by recording the step and impulse response or by measuring the frequency response.</a:t>
            </a:r>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lang="en-US"/>
              <a:t>Step response, impulse response, frequency response and ODE have a similar information content, because they all contain the description of the system in a different form.</a:t>
            </a:r>
            <a:endParaRPr/>
          </a:p>
          <a:p>
            <a:pPr indent="0" lvl="0" marL="0" rtl="0" algn="l">
              <a:lnSpc>
                <a:spcPct val="100000"/>
              </a:lnSpc>
              <a:spcBef>
                <a:spcPts val="0"/>
              </a:spcBef>
              <a:spcAft>
                <a:spcPts val="0"/>
              </a:spcAft>
              <a:buSzPts val="1400"/>
              <a:buNone/>
            </a:pPr>
            <a:r>
              <a:t/>
            </a:r>
            <a:endParaRPr/>
          </a:p>
        </p:txBody>
      </p:sp>
      <p:sp>
        <p:nvSpPr>
          <p:cNvPr id="827" name="Google Shape;827;p8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p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5" name="Google Shape;835;p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Proportional controller (Kp) reduces the rise time, increases the overshoot, and reduces the steady-state error. </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lang="en-US"/>
              <a:t>The Proportional Controller in the Laplace Domain is no more or less the error E(s) multiplied with the factor Kp</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lang="en-US"/>
              <a:t>The closed-loop transfer function of the above system with a proportional controller is T(s)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https://www.tutorialspoint.com/control_systems/control_systems_controllers.htm</a:t>
            </a:r>
            <a:endParaRPr/>
          </a:p>
        </p:txBody>
      </p:sp>
      <p:sp>
        <p:nvSpPr>
          <p:cNvPr id="836" name="Google Shape;836;p8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3" name="Google Shape;293;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p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5" name="Google Shape;855;p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6" name="Google Shape;856;p8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p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4" name="Google Shape;874;p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A system is said to be stable, if its output is under control. Otherwise, it is said to be unstable. A </a:t>
            </a:r>
            <a:r>
              <a:rPr b="1" i="0" lang="en-US" sz="1200" u="none" cap="none" strike="noStrike">
                <a:solidFill>
                  <a:schemeClr val="dk1"/>
                </a:solidFill>
                <a:latin typeface="Calibri"/>
                <a:ea typeface="Calibri"/>
                <a:cs typeface="Calibri"/>
                <a:sym typeface="Calibri"/>
              </a:rPr>
              <a:t>stable system</a:t>
            </a:r>
            <a:r>
              <a:rPr b="0" i="0" lang="en-US" sz="1200" u="none" cap="none" strike="noStrike">
                <a:solidFill>
                  <a:schemeClr val="dk1"/>
                </a:solidFill>
                <a:latin typeface="Calibri"/>
                <a:ea typeface="Calibri"/>
                <a:cs typeface="Calibri"/>
                <a:sym typeface="Calibri"/>
              </a:rPr>
              <a:t> produces a bounded output for a given bounded input.</a:t>
            </a:r>
            <a:endParaRPr/>
          </a:p>
        </p:txBody>
      </p:sp>
      <p:sp>
        <p:nvSpPr>
          <p:cNvPr id="875" name="Google Shape;875;p8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5fef1c078e_0_10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2" name="Google Shape;882;g5fef1c078e_0_10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3" name="Google Shape;883;g5fef1c078e_0_10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p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0" name="Google Shape;890;p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After firmware update, Select </a:t>
            </a:r>
            <a:r>
              <a:rPr b="1" i="0" lang="en-US" sz="1200" u="none" cap="none" strike="noStrike">
                <a:solidFill>
                  <a:schemeClr val="dk1"/>
                </a:solidFill>
                <a:latin typeface="Calibri"/>
                <a:ea typeface="Calibri"/>
                <a:cs typeface="Calibri"/>
                <a:sym typeface="Calibri"/>
              </a:rPr>
              <a:t>Load Motor Configuration XML</a:t>
            </a:r>
            <a:r>
              <a:rPr b="0" i="0" lang="en-US" sz="1200" u="none" cap="none" strike="noStrike">
                <a:solidFill>
                  <a:schemeClr val="dk1"/>
                </a:solidFill>
                <a:latin typeface="Calibri"/>
                <a:ea typeface="Calibri"/>
                <a:cs typeface="Calibri"/>
                <a:sym typeface="Calibri"/>
              </a:rPr>
              <a:t> from the drop down menu and select the provided XML file from </a:t>
            </a:r>
            <a:r>
              <a:rPr b="0" i="0" lang="en-US" sz="1200" u="sng" cap="none" strike="noStrike">
                <a:solidFill>
                  <a:schemeClr val="dk1"/>
                </a:solidFill>
                <a:latin typeface="Calibri"/>
                <a:ea typeface="Calibri"/>
                <a:cs typeface="Calibri"/>
                <a:sym typeface="Calibri"/>
                <a:hlinkClick r:id="rId2">
                  <a:extLst>
                    <a:ext uri="{A12FA001-AC4F-418D-AE19-62706E023703}">
                      <ahyp:hlinkClr val="tx"/>
                    </a:ext>
                  </a:extLst>
                </a:hlinkClick>
              </a:rPr>
              <a:t>here</a:t>
            </a:r>
            <a:r>
              <a:rPr b="0" i="0" lang="en-US" sz="1200" u="none" cap="none" strike="noStrike">
                <a:solidFill>
                  <a:schemeClr val="dk1"/>
                </a:solidFill>
                <a:latin typeface="Calibri"/>
                <a:ea typeface="Calibri"/>
                <a:cs typeface="Calibri"/>
                <a:sym typeface="Calibri"/>
              </a:rPr>
              <a:t> . After the XML is uploaded, click on the </a:t>
            </a:r>
            <a:r>
              <a:rPr b="1" i="0" lang="en-US" sz="1200" u="none" cap="none" strike="noStrike">
                <a:solidFill>
                  <a:schemeClr val="dk1"/>
                </a:solidFill>
                <a:latin typeface="Calibri"/>
                <a:ea typeface="Calibri"/>
                <a:cs typeface="Calibri"/>
                <a:sym typeface="Calibri"/>
              </a:rPr>
              <a:t>Write Motor Configuration</a:t>
            </a:r>
            <a:r>
              <a:rPr b="0" i="0" lang="en-US" sz="1200" u="none" cap="none" strike="noStrike">
                <a:solidFill>
                  <a:schemeClr val="dk1"/>
                </a:solidFill>
                <a:latin typeface="Calibri"/>
                <a:ea typeface="Calibri"/>
                <a:cs typeface="Calibri"/>
                <a:sym typeface="Calibri"/>
              </a:rPr>
              <a:t> button (the button with a down arrow and the letter M) on the right side of the screen to apply the motor configuration. Note that in the future, you’ll have to press this button whenever you make a change in motor configuration.</a:t>
            </a:r>
            <a:endParaRPr/>
          </a:p>
        </p:txBody>
      </p:sp>
      <p:sp>
        <p:nvSpPr>
          <p:cNvPr id="891" name="Google Shape;891;p8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p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9" name="Google Shape;899;p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Now you can start tuning the speed PID controller. To see the RPM response from the motor, navigate to the </a:t>
            </a:r>
            <a:r>
              <a:rPr b="1" i="0" lang="en-US" sz="1200" u="none" cap="none" strike="noStrike">
                <a:solidFill>
                  <a:schemeClr val="dk1"/>
                </a:solidFill>
                <a:latin typeface="Calibri"/>
                <a:ea typeface="Calibri"/>
                <a:cs typeface="Calibri"/>
                <a:sym typeface="Calibri"/>
              </a:rPr>
              <a:t>Realtime Data</a:t>
            </a:r>
            <a:r>
              <a:rPr b="0" i="0" lang="en-US" sz="1200" u="none" cap="none" strike="noStrike">
                <a:solidFill>
                  <a:schemeClr val="dk1"/>
                </a:solidFill>
                <a:latin typeface="Calibri"/>
                <a:ea typeface="Calibri"/>
                <a:cs typeface="Calibri"/>
                <a:sym typeface="Calibri"/>
              </a:rPr>
              <a:t> tab under </a:t>
            </a:r>
            <a:r>
              <a:rPr b="1" i="0" lang="en-US" sz="1200" u="none" cap="none" strike="noStrike">
                <a:solidFill>
                  <a:schemeClr val="dk1"/>
                </a:solidFill>
                <a:latin typeface="Calibri"/>
                <a:ea typeface="Calibri"/>
                <a:cs typeface="Calibri"/>
                <a:sym typeface="Calibri"/>
              </a:rPr>
              <a:t>Data Analysis</a:t>
            </a:r>
            <a:r>
              <a:rPr b="0" i="0" lang="en-US" sz="1200" u="none" cap="none" strike="noStrike">
                <a:solidFill>
                  <a:schemeClr val="dk1"/>
                </a:solidFill>
                <a:latin typeface="Calibri"/>
                <a:ea typeface="Calibri"/>
                <a:cs typeface="Calibri"/>
                <a:sym typeface="Calibri"/>
              </a:rPr>
              <a:t> on the left. Click </a:t>
            </a:r>
            <a:r>
              <a:rPr b="1" i="0" lang="en-US" sz="1200" u="none" cap="none" strike="noStrike">
                <a:solidFill>
                  <a:schemeClr val="dk1"/>
                </a:solidFill>
                <a:latin typeface="Calibri"/>
                <a:ea typeface="Calibri"/>
                <a:cs typeface="Calibri"/>
                <a:sym typeface="Calibri"/>
              </a:rPr>
              <a:t>Stream Realtime Data</a:t>
            </a:r>
            <a:r>
              <a:rPr b="0" i="0" lang="en-US" sz="1200" u="none" cap="none" strike="noStrike">
                <a:solidFill>
                  <a:schemeClr val="dk1"/>
                </a:solidFill>
                <a:latin typeface="Calibri"/>
                <a:ea typeface="Calibri"/>
                <a:cs typeface="Calibri"/>
                <a:sym typeface="Calibri"/>
              </a:rPr>
              <a:t> button on the right (the button with letters RT), and navigate to the </a:t>
            </a:r>
            <a:r>
              <a:rPr b="1" i="0" lang="en-US" sz="1200" u="none" cap="none" strike="noStrike">
                <a:solidFill>
                  <a:schemeClr val="dk1"/>
                </a:solidFill>
                <a:latin typeface="Calibri"/>
                <a:ea typeface="Calibri"/>
                <a:cs typeface="Calibri"/>
                <a:sym typeface="Calibri"/>
              </a:rPr>
              <a:t>RPM</a:t>
            </a:r>
            <a:r>
              <a:rPr b="0" i="0" lang="en-US" sz="1200" u="none" cap="none" strike="noStrike">
                <a:solidFill>
                  <a:schemeClr val="dk1"/>
                </a:solidFill>
                <a:latin typeface="Calibri"/>
                <a:ea typeface="Calibri"/>
                <a:cs typeface="Calibri"/>
                <a:sym typeface="Calibri"/>
              </a:rPr>
              <a:t> tab on the top of the screen. You should see RPM data streaming now.</a:t>
            </a:r>
            <a:endParaRPr/>
          </a:p>
        </p:txBody>
      </p:sp>
      <p:sp>
        <p:nvSpPr>
          <p:cNvPr id="900" name="Google Shape;900;p8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p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7" name="Google Shape;907;p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To create a step response for the motor, you can set a target RPM at the bottom of the screen (values between 2000 - 10000 RPM). Click the play button next to the text box to start the motor. Note that the motor will spin, so make sure the wheels of your vehicle are clear from objects. Click the Anchor or STOP button to stop the motor.</a:t>
            </a:r>
            <a:endParaRPr/>
          </a:p>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ATTENTION: You want to look for a clean step response that has a quick rise time and zero to very little steady state error</a:t>
            </a:r>
            <a:endParaRPr/>
          </a:p>
        </p:txBody>
      </p:sp>
      <p:sp>
        <p:nvSpPr>
          <p:cNvPr id="908" name="Google Shape;908;p8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p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5" name="Google Shape;915;p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 Adjust the gains accordingly by navigating to the </a:t>
            </a:r>
            <a:r>
              <a:rPr b="1" i="0" lang="en-US" sz="1200" u="none" cap="none" strike="noStrike">
                <a:solidFill>
                  <a:schemeClr val="dk1"/>
                </a:solidFill>
                <a:latin typeface="Calibri"/>
                <a:ea typeface="Calibri"/>
                <a:cs typeface="Calibri"/>
                <a:sym typeface="Calibri"/>
              </a:rPr>
              <a:t>PID Controllers</a:t>
            </a:r>
            <a:r>
              <a:rPr b="0" i="0" lang="en-US" sz="1200" u="none" cap="none" strike="noStrike">
                <a:solidFill>
                  <a:schemeClr val="dk1"/>
                </a:solidFill>
                <a:latin typeface="Calibri"/>
                <a:ea typeface="Calibri"/>
                <a:cs typeface="Calibri"/>
                <a:sym typeface="Calibri"/>
              </a:rPr>
              <a:t> tab under </a:t>
            </a:r>
            <a:r>
              <a:rPr b="1" i="0" lang="en-US" sz="1200" u="none" cap="none" strike="noStrike">
                <a:solidFill>
                  <a:schemeClr val="dk1"/>
                </a:solidFill>
                <a:latin typeface="Calibri"/>
                <a:ea typeface="Calibri"/>
                <a:cs typeface="Calibri"/>
                <a:sym typeface="Calibri"/>
              </a:rPr>
              <a:t>Motor Settings</a:t>
            </a:r>
            <a:r>
              <a:rPr b="0" i="0" lang="en-US" sz="1200" u="none" cap="none" strike="noStrike">
                <a:solidFill>
                  <a:schemeClr val="dk1"/>
                </a:solidFill>
                <a:latin typeface="Calibri"/>
                <a:ea typeface="Calibri"/>
                <a:cs typeface="Calibri"/>
                <a:sym typeface="Calibri"/>
              </a:rPr>
              <a:t> on the left, and change the Speed Controller gains. General rules of tuning PID gains apply. If you’re seeing a lot of oscillations, try changing the Speed PID Kd Filter.</a:t>
            </a:r>
            <a:endParaRPr/>
          </a:p>
        </p:txBody>
      </p:sp>
      <p:sp>
        <p:nvSpPr>
          <p:cNvPr id="916" name="Google Shape;916;p8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 name="Google Shape;302;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3" name="Google Shape;303;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 name="Google Shape;320;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1" name="Google Shape;321;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Control Objective:</a:t>
            </a:r>
            <a:endParaRPr/>
          </a:p>
          <a:p>
            <a:pPr indent="-228600" lvl="0" marL="228600" rtl="0" algn="l">
              <a:lnSpc>
                <a:spcPct val="100000"/>
              </a:lnSpc>
              <a:spcBef>
                <a:spcPts val="0"/>
              </a:spcBef>
              <a:spcAft>
                <a:spcPts val="0"/>
              </a:spcAft>
              <a:buSzPts val="1400"/>
              <a:buAutoNum type="arabicPeriod"/>
            </a:pPr>
            <a:r>
              <a:rPr lang="en-US"/>
              <a:t>Keep the car driving along the centerline</a:t>
            </a:r>
            <a:endParaRPr/>
          </a:p>
          <a:p>
            <a:pPr indent="-228600" lvl="0" marL="228600" rtl="0" algn="l">
              <a:lnSpc>
                <a:spcPct val="100000"/>
              </a:lnSpc>
              <a:spcBef>
                <a:spcPts val="0"/>
              </a:spcBef>
              <a:spcAft>
                <a:spcPts val="0"/>
              </a:spcAft>
              <a:buSzPts val="1400"/>
              <a:buAutoNum type="arabicPeriod"/>
            </a:pPr>
            <a:r>
              <a:rPr lang="en-US"/>
              <a:t>Stay parallel to the walls</a:t>
            </a:r>
            <a:endParaRPr/>
          </a:p>
        </p:txBody>
      </p:sp>
      <p:sp>
        <p:nvSpPr>
          <p:cNvPr id="340" name="Google Shape;340;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 name="Google Shape;361;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2" name="Google Shape;362;p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7cfbadb141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2" name="Google Shape;392;g7cfbadb141_0_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3" name="Google Shape;393;g7cfbadb141_0_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vider Slide">
  <p:cSld name="1_Divider Slide">
    <p:spTree>
      <p:nvGrpSpPr>
        <p:cNvPr id="15" name="Shape 15"/>
        <p:cNvGrpSpPr/>
        <p:nvPr/>
      </p:nvGrpSpPr>
      <p:grpSpPr>
        <a:xfrm>
          <a:off x="0" y="0"/>
          <a:ext cx="0" cy="0"/>
          <a:chOff x="0" y="0"/>
          <a:chExt cx="0" cy="0"/>
        </a:xfrm>
      </p:grpSpPr>
      <p:sp>
        <p:nvSpPr>
          <p:cNvPr id="16" name="Google Shape;16;g5fef1c078e_0_1036"/>
          <p:cNvSpPr/>
          <p:nvPr/>
        </p:nvSpPr>
        <p:spPr>
          <a:xfrm>
            <a:off x="-75260" y="7"/>
            <a:ext cx="12274800" cy="6868500"/>
          </a:xfrm>
          <a:prstGeom prst="rect">
            <a:avLst/>
          </a:prstGeom>
          <a:solidFill>
            <a:schemeClr val="accent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bin"/>
              <a:ea typeface="Cabin"/>
              <a:cs typeface="Cabin"/>
              <a:sym typeface="Cabin"/>
            </a:endParaRPr>
          </a:p>
        </p:txBody>
      </p:sp>
      <p:pic>
        <p:nvPicPr>
          <p:cNvPr descr="2-line-whitetext-colorshield.png" id="17" name="Google Shape;17;g5fef1c078e_0_1036"/>
          <p:cNvPicPr preferRelativeResize="0"/>
          <p:nvPr/>
        </p:nvPicPr>
        <p:blipFill rotWithShape="1">
          <a:blip r:embed="rId2">
            <a:alphaModFix/>
          </a:blip>
          <a:srcRect b="0" l="0" r="0" t="0"/>
          <a:stretch/>
        </p:blipFill>
        <p:spPr>
          <a:xfrm>
            <a:off x="8780799" y="5729016"/>
            <a:ext cx="2359905" cy="866851"/>
          </a:xfrm>
          <a:prstGeom prst="rect">
            <a:avLst/>
          </a:prstGeom>
          <a:noFill/>
          <a:ln>
            <a:noFill/>
          </a:ln>
        </p:spPr>
      </p:pic>
      <p:pic>
        <p:nvPicPr>
          <p:cNvPr id="18" name="Google Shape;18;g5fef1c078e_0_1036"/>
          <p:cNvPicPr preferRelativeResize="0"/>
          <p:nvPr/>
        </p:nvPicPr>
        <p:blipFill rotWithShape="1">
          <a:blip r:embed="rId3">
            <a:alphaModFix amt="9000"/>
          </a:blip>
          <a:srcRect b="0" l="0" r="0" t="0"/>
          <a:stretch/>
        </p:blipFill>
        <p:spPr>
          <a:xfrm>
            <a:off x="265851" y="202233"/>
            <a:ext cx="4107755" cy="4610298"/>
          </a:xfrm>
          <a:prstGeom prst="rect">
            <a:avLst/>
          </a:prstGeom>
          <a:noFill/>
          <a:ln>
            <a:noFill/>
          </a:ln>
        </p:spPr>
      </p:pic>
      <p:sp>
        <p:nvSpPr>
          <p:cNvPr id="19" name="Google Shape;19;g5fef1c078e_0_1036"/>
          <p:cNvSpPr txBox="1"/>
          <p:nvPr>
            <p:ph type="ctrTitle"/>
          </p:nvPr>
        </p:nvSpPr>
        <p:spPr>
          <a:xfrm>
            <a:off x="1277535" y="1431368"/>
            <a:ext cx="9862800" cy="2329500"/>
          </a:xfrm>
          <a:prstGeom prst="rect">
            <a:avLst/>
          </a:prstGeom>
          <a:noFill/>
          <a:ln>
            <a:noFill/>
          </a:ln>
        </p:spPr>
        <p:txBody>
          <a:bodyPr anchorCtr="0" anchor="b" bIns="60925" lIns="121900" spcFirstLastPara="1" rIns="121900" wrap="square" tIns="60925">
            <a:noAutofit/>
          </a:bodyPr>
          <a:lstStyle>
            <a:lvl1pPr lvl="0" algn="l">
              <a:lnSpc>
                <a:spcPct val="100000"/>
              </a:lnSpc>
              <a:spcBef>
                <a:spcPts val="0"/>
              </a:spcBef>
              <a:spcAft>
                <a:spcPts val="0"/>
              </a:spcAft>
              <a:buClr>
                <a:schemeClr val="lt1"/>
              </a:buClr>
              <a:buSzPts val="4800"/>
              <a:buFont typeface="Gill Sans"/>
              <a:buNone/>
              <a:defRPr b="1">
                <a:solidFill>
                  <a:schemeClr val="lt1"/>
                </a:solidFill>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sp>
        <p:nvSpPr>
          <p:cNvPr id="20" name="Google Shape;20;g5fef1c078e_0_1036"/>
          <p:cNvSpPr txBox="1"/>
          <p:nvPr>
            <p:ph idx="1" type="subTitle"/>
          </p:nvPr>
        </p:nvSpPr>
        <p:spPr>
          <a:xfrm>
            <a:off x="1277535" y="4341056"/>
            <a:ext cx="9862800" cy="975300"/>
          </a:xfrm>
          <a:prstGeom prst="rect">
            <a:avLst/>
          </a:prstGeom>
          <a:noFill/>
          <a:ln>
            <a:noFill/>
          </a:ln>
        </p:spPr>
        <p:txBody>
          <a:bodyPr anchorCtr="0" anchor="t" bIns="60925" lIns="121900" spcFirstLastPara="1" rIns="121900" wrap="square" tIns="60925">
            <a:noAutofit/>
          </a:bodyPr>
          <a:lstStyle>
            <a:lvl1pPr lvl="0" algn="l">
              <a:lnSpc>
                <a:spcPct val="100000"/>
              </a:lnSpc>
              <a:spcBef>
                <a:spcPts val="600"/>
              </a:spcBef>
              <a:spcAft>
                <a:spcPts val="0"/>
              </a:spcAft>
              <a:buSzPts val="3200"/>
              <a:buNone/>
              <a:defRPr sz="3200">
                <a:solidFill>
                  <a:schemeClr val="lt2"/>
                </a:solidFill>
              </a:defRPr>
            </a:lvl1pPr>
            <a:lvl2pPr lvl="1" algn="ctr">
              <a:lnSpc>
                <a:spcPct val="100000"/>
              </a:lnSpc>
              <a:spcBef>
                <a:spcPts val="600"/>
              </a:spcBef>
              <a:spcAft>
                <a:spcPts val="0"/>
              </a:spcAft>
              <a:buSzPts val="3200"/>
              <a:buNone/>
              <a:defRPr>
                <a:solidFill>
                  <a:srgbClr val="888894"/>
                </a:solidFill>
              </a:defRPr>
            </a:lvl2pPr>
            <a:lvl3pPr lvl="2" algn="ctr">
              <a:lnSpc>
                <a:spcPct val="100000"/>
              </a:lnSpc>
              <a:spcBef>
                <a:spcPts val="500"/>
              </a:spcBef>
              <a:spcAft>
                <a:spcPts val="0"/>
              </a:spcAft>
              <a:buSzPts val="2700"/>
              <a:buNone/>
              <a:defRPr>
                <a:solidFill>
                  <a:srgbClr val="888894"/>
                </a:solidFill>
              </a:defRPr>
            </a:lvl3pPr>
            <a:lvl4pPr lvl="3" algn="ctr">
              <a:lnSpc>
                <a:spcPct val="100000"/>
              </a:lnSpc>
              <a:spcBef>
                <a:spcPts val="500"/>
              </a:spcBef>
              <a:spcAft>
                <a:spcPts val="0"/>
              </a:spcAft>
              <a:buSzPts val="2400"/>
              <a:buNone/>
              <a:defRPr>
                <a:solidFill>
                  <a:srgbClr val="888894"/>
                </a:solidFill>
              </a:defRPr>
            </a:lvl4pPr>
            <a:lvl5pPr lvl="4" algn="ctr">
              <a:lnSpc>
                <a:spcPct val="100000"/>
              </a:lnSpc>
              <a:spcBef>
                <a:spcPts val="500"/>
              </a:spcBef>
              <a:spcAft>
                <a:spcPts val="0"/>
              </a:spcAft>
              <a:buSzPts val="2400"/>
              <a:buNone/>
              <a:defRPr>
                <a:solidFill>
                  <a:srgbClr val="888894"/>
                </a:solidFill>
              </a:defRPr>
            </a:lvl5pPr>
            <a:lvl6pPr lvl="5" algn="ctr">
              <a:lnSpc>
                <a:spcPct val="100000"/>
              </a:lnSpc>
              <a:spcBef>
                <a:spcPts val="500"/>
              </a:spcBef>
              <a:spcAft>
                <a:spcPts val="0"/>
              </a:spcAft>
              <a:buClr>
                <a:srgbClr val="888894"/>
              </a:buClr>
              <a:buSzPts val="2700"/>
              <a:buNone/>
              <a:defRPr>
                <a:solidFill>
                  <a:srgbClr val="888894"/>
                </a:solidFill>
              </a:defRPr>
            </a:lvl6pPr>
            <a:lvl7pPr lvl="6" algn="ctr">
              <a:lnSpc>
                <a:spcPct val="100000"/>
              </a:lnSpc>
              <a:spcBef>
                <a:spcPts val="500"/>
              </a:spcBef>
              <a:spcAft>
                <a:spcPts val="0"/>
              </a:spcAft>
              <a:buClr>
                <a:srgbClr val="888894"/>
              </a:buClr>
              <a:buSzPts val="2700"/>
              <a:buNone/>
              <a:defRPr>
                <a:solidFill>
                  <a:srgbClr val="888894"/>
                </a:solidFill>
              </a:defRPr>
            </a:lvl7pPr>
            <a:lvl8pPr lvl="7" algn="ctr">
              <a:lnSpc>
                <a:spcPct val="100000"/>
              </a:lnSpc>
              <a:spcBef>
                <a:spcPts val="500"/>
              </a:spcBef>
              <a:spcAft>
                <a:spcPts val="0"/>
              </a:spcAft>
              <a:buClr>
                <a:srgbClr val="888894"/>
              </a:buClr>
              <a:buSzPts val="2700"/>
              <a:buNone/>
              <a:defRPr>
                <a:solidFill>
                  <a:srgbClr val="888894"/>
                </a:solidFill>
              </a:defRPr>
            </a:lvl8pPr>
            <a:lvl9pPr lvl="8" algn="ctr">
              <a:lnSpc>
                <a:spcPct val="100000"/>
              </a:lnSpc>
              <a:spcBef>
                <a:spcPts val="500"/>
              </a:spcBef>
              <a:spcAft>
                <a:spcPts val="0"/>
              </a:spcAft>
              <a:buClr>
                <a:srgbClr val="888894"/>
              </a:buClr>
              <a:buSzPts val="2700"/>
              <a:buNone/>
              <a:defRPr>
                <a:solidFill>
                  <a:srgbClr val="888894"/>
                </a:solidFill>
              </a:defRPr>
            </a:lvl9pPr>
          </a:lstStyle>
          <a:p/>
        </p:txBody>
      </p:sp>
      <p:grpSp>
        <p:nvGrpSpPr>
          <p:cNvPr id="21" name="Google Shape;21;g5fef1c078e_0_1036"/>
          <p:cNvGrpSpPr/>
          <p:nvPr/>
        </p:nvGrpSpPr>
        <p:grpSpPr>
          <a:xfrm rot="10800000">
            <a:off x="540" y="4001439"/>
            <a:ext cx="11140207" cy="76622"/>
            <a:chOff x="685800" y="1794746"/>
            <a:chExt cx="7772418" cy="179400"/>
          </a:xfrm>
        </p:grpSpPr>
        <p:sp>
          <p:nvSpPr>
            <p:cNvPr id="22" name="Google Shape;22;g5fef1c078e_0_1036"/>
            <p:cNvSpPr/>
            <p:nvPr/>
          </p:nvSpPr>
          <p:spPr>
            <a:xfrm>
              <a:off x="685800" y="1794746"/>
              <a:ext cx="1170900" cy="179400"/>
            </a:xfrm>
            <a:prstGeom prst="rect">
              <a:avLst/>
            </a:prstGeom>
            <a:solidFill>
              <a:schemeClr val="accen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bin"/>
                <a:ea typeface="Cabin"/>
                <a:cs typeface="Cabin"/>
                <a:sym typeface="Cabin"/>
              </a:endParaRPr>
            </a:p>
          </p:txBody>
        </p:sp>
        <p:sp>
          <p:nvSpPr>
            <p:cNvPr id="23" name="Google Shape;23;g5fef1c078e_0_1036"/>
            <p:cNvSpPr/>
            <p:nvPr/>
          </p:nvSpPr>
          <p:spPr>
            <a:xfrm>
              <a:off x="1856619" y="1794746"/>
              <a:ext cx="2206500" cy="179400"/>
            </a:xfrm>
            <a:prstGeom prst="rect">
              <a:avLst/>
            </a:prstGeom>
            <a:solidFill>
              <a:schemeClr val="dk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Cabin"/>
                <a:ea typeface="Cabin"/>
                <a:cs typeface="Cabin"/>
                <a:sym typeface="Cabin"/>
              </a:endParaRPr>
            </a:p>
          </p:txBody>
        </p:sp>
        <p:sp>
          <p:nvSpPr>
            <p:cNvPr id="24" name="Google Shape;24;g5fef1c078e_0_1036"/>
            <p:cNvSpPr/>
            <p:nvPr/>
          </p:nvSpPr>
          <p:spPr>
            <a:xfrm>
              <a:off x="4063218" y="1794746"/>
              <a:ext cx="4395000" cy="179400"/>
            </a:xfrm>
            <a:prstGeom prst="rect">
              <a:avLst/>
            </a:prstGeom>
            <a:solidFill>
              <a:schemeClr val="lt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Cabin"/>
                <a:ea typeface="Cabin"/>
                <a:cs typeface="Cabin"/>
                <a:sym typeface="Cabin"/>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93" name="Shape 93"/>
        <p:cNvGrpSpPr/>
        <p:nvPr/>
      </p:nvGrpSpPr>
      <p:grpSpPr>
        <a:xfrm>
          <a:off x="0" y="0"/>
          <a:ext cx="0" cy="0"/>
          <a:chOff x="0" y="0"/>
          <a:chExt cx="0" cy="0"/>
        </a:xfrm>
      </p:grpSpPr>
      <p:sp>
        <p:nvSpPr>
          <p:cNvPr id="94" name="Google Shape;94;g5fef1c078e_0_1112"/>
          <p:cNvSpPr txBox="1"/>
          <p:nvPr>
            <p:ph idx="1" type="body"/>
          </p:nvPr>
        </p:nvSpPr>
        <p:spPr>
          <a:xfrm>
            <a:off x="609600" y="1473205"/>
            <a:ext cx="5384700" cy="4652700"/>
          </a:xfrm>
          <a:prstGeom prst="rect">
            <a:avLst/>
          </a:prstGeom>
          <a:noFill/>
          <a:ln>
            <a:noFill/>
          </a:ln>
        </p:spPr>
        <p:txBody>
          <a:bodyPr anchorCtr="0" anchor="t" bIns="60925" lIns="121900" spcFirstLastPara="1" rIns="121900" wrap="square" tIns="60925">
            <a:noAutofit/>
          </a:bodyPr>
          <a:lstStyle>
            <a:lvl1pPr indent="-431800" lvl="0" marL="457200" algn="l">
              <a:lnSpc>
                <a:spcPct val="100000"/>
              </a:lnSpc>
              <a:spcBef>
                <a:spcPts val="600"/>
              </a:spcBef>
              <a:spcAft>
                <a:spcPts val="0"/>
              </a:spcAft>
              <a:buSzPts val="3200"/>
              <a:buChar char="•"/>
              <a:defRPr sz="3200"/>
            </a:lvl1pPr>
            <a:lvl2pPr indent="-400050" lvl="1" marL="914400" algn="l">
              <a:lnSpc>
                <a:spcPct val="100000"/>
              </a:lnSpc>
              <a:spcBef>
                <a:spcPts val="500"/>
              </a:spcBef>
              <a:spcAft>
                <a:spcPts val="0"/>
              </a:spcAft>
              <a:buSzPts val="2700"/>
              <a:buChar char="–"/>
              <a:defRPr sz="2700"/>
            </a:lvl2pPr>
            <a:lvl3pPr indent="-381000" lvl="2" marL="1371600" algn="l">
              <a:lnSpc>
                <a:spcPct val="100000"/>
              </a:lnSpc>
              <a:spcBef>
                <a:spcPts val="500"/>
              </a:spcBef>
              <a:spcAft>
                <a:spcPts val="0"/>
              </a:spcAft>
              <a:buSzPts val="2400"/>
              <a:buChar char="•"/>
              <a:defRPr sz="2400"/>
            </a:lvl3pPr>
            <a:lvl4pPr indent="-361950" lvl="3" marL="1828800" algn="l">
              <a:lnSpc>
                <a:spcPct val="100000"/>
              </a:lnSpc>
              <a:spcBef>
                <a:spcPts val="400"/>
              </a:spcBef>
              <a:spcAft>
                <a:spcPts val="0"/>
              </a:spcAft>
              <a:buSzPts val="2100"/>
              <a:buChar char="–"/>
              <a:defRPr sz="2100"/>
            </a:lvl4pPr>
            <a:lvl5pPr indent="-361950" lvl="4" marL="2286000" algn="l">
              <a:lnSpc>
                <a:spcPct val="100000"/>
              </a:lnSpc>
              <a:spcBef>
                <a:spcPts val="400"/>
              </a:spcBef>
              <a:spcAft>
                <a:spcPts val="0"/>
              </a:spcAft>
              <a:buSzPts val="2100"/>
              <a:buChar char="»"/>
              <a:defRPr sz="2100"/>
            </a:lvl5pPr>
            <a:lvl6pPr indent="-381000" lvl="5" marL="2743200" algn="l">
              <a:lnSpc>
                <a:spcPct val="100000"/>
              </a:lnSpc>
              <a:spcBef>
                <a:spcPts val="500"/>
              </a:spcBef>
              <a:spcAft>
                <a:spcPts val="0"/>
              </a:spcAft>
              <a:buClr>
                <a:schemeClr val="dk1"/>
              </a:buClr>
              <a:buSzPts val="2400"/>
              <a:buChar char="•"/>
              <a:defRPr sz="2400"/>
            </a:lvl6pPr>
            <a:lvl7pPr indent="-381000" lvl="6" marL="3200400" algn="l">
              <a:lnSpc>
                <a:spcPct val="100000"/>
              </a:lnSpc>
              <a:spcBef>
                <a:spcPts val="500"/>
              </a:spcBef>
              <a:spcAft>
                <a:spcPts val="0"/>
              </a:spcAft>
              <a:buClr>
                <a:schemeClr val="dk1"/>
              </a:buClr>
              <a:buSzPts val="2400"/>
              <a:buChar char="•"/>
              <a:defRPr sz="2400"/>
            </a:lvl7pPr>
            <a:lvl8pPr indent="-381000" lvl="7" marL="3657600" algn="l">
              <a:lnSpc>
                <a:spcPct val="100000"/>
              </a:lnSpc>
              <a:spcBef>
                <a:spcPts val="500"/>
              </a:spcBef>
              <a:spcAft>
                <a:spcPts val="0"/>
              </a:spcAft>
              <a:buClr>
                <a:schemeClr val="dk1"/>
              </a:buClr>
              <a:buSzPts val="2400"/>
              <a:buChar char="•"/>
              <a:defRPr sz="2400"/>
            </a:lvl8pPr>
            <a:lvl9pPr indent="-381000" lvl="8" marL="4114800" algn="l">
              <a:lnSpc>
                <a:spcPct val="100000"/>
              </a:lnSpc>
              <a:spcBef>
                <a:spcPts val="500"/>
              </a:spcBef>
              <a:spcAft>
                <a:spcPts val="0"/>
              </a:spcAft>
              <a:buClr>
                <a:schemeClr val="dk1"/>
              </a:buClr>
              <a:buSzPts val="2400"/>
              <a:buChar char="•"/>
              <a:defRPr sz="2400"/>
            </a:lvl9pPr>
          </a:lstStyle>
          <a:p/>
        </p:txBody>
      </p:sp>
      <p:sp>
        <p:nvSpPr>
          <p:cNvPr id="95" name="Google Shape;95;g5fef1c078e_0_1112"/>
          <p:cNvSpPr txBox="1"/>
          <p:nvPr>
            <p:ph idx="2" type="body"/>
          </p:nvPr>
        </p:nvSpPr>
        <p:spPr>
          <a:xfrm>
            <a:off x="6197600" y="1473203"/>
            <a:ext cx="5384700" cy="4652700"/>
          </a:xfrm>
          <a:prstGeom prst="rect">
            <a:avLst/>
          </a:prstGeom>
          <a:noFill/>
          <a:ln>
            <a:noFill/>
          </a:ln>
        </p:spPr>
        <p:txBody>
          <a:bodyPr anchorCtr="0" anchor="t" bIns="60925" lIns="121900" spcFirstLastPara="1" rIns="121900" wrap="square" tIns="60925">
            <a:noAutofit/>
          </a:bodyPr>
          <a:lstStyle>
            <a:lvl1pPr indent="-431800" lvl="0" marL="457200" algn="l">
              <a:lnSpc>
                <a:spcPct val="100000"/>
              </a:lnSpc>
              <a:spcBef>
                <a:spcPts val="600"/>
              </a:spcBef>
              <a:spcAft>
                <a:spcPts val="0"/>
              </a:spcAft>
              <a:buSzPts val="3200"/>
              <a:buChar char="•"/>
              <a:defRPr sz="3200"/>
            </a:lvl1pPr>
            <a:lvl2pPr indent="-400050" lvl="1" marL="914400" algn="l">
              <a:lnSpc>
                <a:spcPct val="100000"/>
              </a:lnSpc>
              <a:spcBef>
                <a:spcPts val="500"/>
              </a:spcBef>
              <a:spcAft>
                <a:spcPts val="0"/>
              </a:spcAft>
              <a:buSzPts val="2700"/>
              <a:buChar char="–"/>
              <a:defRPr sz="2700"/>
            </a:lvl2pPr>
            <a:lvl3pPr indent="-381000" lvl="2" marL="1371600" algn="l">
              <a:lnSpc>
                <a:spcPct val="100000"/>
              </a:lnSpc>
              <a:spcBef>
                <a:spcPts val="500"/>
              </a:spcBef>
              <a:spcAft>
                <a:spcPts val="0"/>
              </a:spcAft>
              <a:buSzPts val="2400"/>
              <a:buChar char="•"/>
              <a:defRPr sz="2400"/>
            </a:lvl3pPr>
            <a:lvl4pPr indent="-361950" lvl="3" marL="1828800" algn="l">
              <a:lnSpc>
                <a:spcPct val="100000"/>
              </a:lnSpc>
              <a:spcBef>
                <a:spcPts val="400"/>
              </a:spcBef>
              <a:spcAft>
                <a:spcPts val="0"/>
              </a:spcAft>
              <a:buSzPts val="2100"/>
              <a:buChar char="–"/>
              <a:defRPr sz="2100"/>
            </a:lvl4pPr>
            <a:lvl5pPr indent="-361950" lvl="4" marL="2286000" algn="l">
              <a:lnSpc>
                <a:spcPct val="100000"/>
              </a:lnSpc>
              <a:spcBef>
                <a:spcPts val="400"/>
              </a:spcBef>
              <a:spcAft>
                <a:spcPts val="0"/>
              </a:spcAft>
              <a:buSzPts val="2100"/>
              <a:buChar char="»"/>
              <a:defRPr sz="2100"/>
            </a:lvl5pPr>
            <a:lvl6pPr indent="-381000" lvl="5" marL="2743200" algn="l">
              <a:lnSpc>
                <a:spcPct val="100000"/>
              </a:lnSpc>
              <a:spcBef>
                <a:spcPts val="500"/>
              </a:spcBef>
              <a:spcAft>
                <a:spcPts val="0"/>
              </a:spcAft>
              <a:buClr>
                <a:schemeClr val="dk1"/>
              </a:buClr>
              <a:buSzPts val="2400"/>
              <a:buChar char="•"/>
              <a:defRPr sz="2400"/>
            </a:lvl6pPr>
            <a:lvl7pPr indent="-381000" lvl="6" marL="3200400" algn="l">
              <a:lnSpc>
                <a:spcPct val="100000"/>
              </a:lnSpc>
              <a:spcBef>
                <a:spcPts val="500"/>
              </a:spcBef>
              <a:spcAft>
                <a:spcPts val="0"/>
              </a:spcAft>
              <a:buClr>
                <a:schemeClr val="dk1"/>
              </a:buClr>
              <a:buSzPts val="2400"/>
              <a:buChar char="•"/>
              <a:defRPr sz="2400"/>
            </a:lvl7pPr>
            <a:lvl8pPr indent="-381000" lvl="7" marL="3657600" algn="l">
              <a:lnSpc>
                <a:spcPct val="100000"/>
              </a:lnSpc>
              <a:spcBef>
                <a:spcPts val="500"/>
              </a:spcBef>
              <a:spcAft>
                <a:spcPts val="0"/>
              </a:spcAft>
              <a:buClr>
                <a:schemeClr val="dk1"/>
              </a:buClr>
              <a:buSzPts val="2400"/>
              <a:buChar char="•"/>
              <a:defRPr sz="2400"/>
            </a:lvl8pPr>
            <a:lvl9pPr indent="-381000" lvl="8" marL="4114800" algn="l">
              <a:lnSpc>
                <a:spcPct val="100000"/>
              </a:lnSpc>
              <a:spcBef>
                <a:spcPts val="500"/>
              </a:spcBef>
              <a:spcAft>
                <a:spcPts val="0"/>
              </a:spcAft>
              <a:buClr>
                <a:schemeClr val="dk1"/>
              </a:buClr>
              <a:buSzPts val="2400"/>
              <a:buChar char="•"/>
              <a:defRPr sz="2400"/>
            </a:lvl9pPr>
          </a:lstStyle>
          <a:p/>
        </p:txBody>
      </p:sp>
      <p:sp>
        <p:nvSpPr>
          <p:cNvPr id="96" name="Google Shape;96;g5fef1c078e_0_1112"/>
          <p:cNvSpPr txBox="1"/>
          <p:nvPr>
            <p:ph idx="12" type="sldNum"/>
          </p:nvPr>
        </p:nvSpPr>
        <p:spPr>
          <a:xfrm>
            <a:off x="8737600" y="6265332"/>
            <a:ext cx="2844900" cy="365100"/>
          </a:xfrm>
          <a:prstGeom prst="rect">
            <a:avLst/>
          </a:prstGeom>
          <a:noFill/>
          <a:ln>
            <a:noFill/>
          </a:ln>
        </p:spPr>
        <p:txBody>
          <a:bodyPr anchorCtr="0" anchor="ctr" bIns="60925" lIns="121900" spcFirstLastPara="1" rIns="121900" wrap="square" tIns="609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97" name="Google Shape;97;g5fef1c078e_0_1112"/>
          <p:cNvSpPr txBox="1"/>
          <p:nvPr>
            <p:ph type="title"/>
          </p:nvPr>
        </p:nvSpPr>
        <p:spPr>
          <a:xfrm>
            <a:off x="413536" y="20647"/>
            <a:ext cx="10972800" cy="924900"/>
          </a:xfrm>
          <a:prstGeom prst="rect">
            <a:avLst/>
          </a:prstGeom>
          <a:noFill/>
          <a:ln>
            <a:noFill/>
          </a:ln>
        </p:spPr>
        <p:txBody>
          <a:bodyPr anchorCtr="0" anchor="ctr" bIns="60925" lIns="121900" spcFirstLastPara="1" rIns="121900" wrap="square" tIns="60925">
            <a:noAutofit/>
          </a:bodyPr>
          <a:lstStyle>
            <a:lvl1pPr lvl="0" algn="l">
              <a:lnSpc>
                <a:spcPct val="100000"/>
              </a:lnSpc>
              <a:spcBef>
                <a:spcPts val="0"/>
              </a:spcBef>
              <a:spcAft>
                <a:spcPts val="0"/>
              </a:spcAft>
              <a:buClr>
                <a:srgbClr val="95001A"/>
              </a:buClr>
              <a:buSzPts val="4800"/>
              <a:buFont typeface="Gill Sans"/>
              <a:buNone/>
              <a:defRPr sz="48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grpSp>
        <p:nvGrpSpPr>
          <p:cNvPr id="98" name="Google Shape;98;g5fef1c078e_0_1112"/>
          <p:cNvGrpSpPr/>
          <p:nvPr/>
        </p:nvGrpSpPr>
        <p:grpSpPr>
          <a:xfrm>
            <a:off x="-6750" y="945023"/>
            <a:ext cx="11589452" cy="63310"/>
            <a:chOff x="685800" y="1794746"/>
            <a:chExt cx="7772418" cy="179400"/>
          </a:xfrm>
        </p:grpSpPr>
        <p:sp>
          <p:nvSpPr>
            <p:cNvPr id="99" name="Google Shape;99;g5fef1c078e_0_1112"/>
            <p:cNvSpPr/>
            <p:nvPr/>
          </p:nvSpPr>
          <p:spPr>
            <a:xfrm>
              <a:off x="685800" y="1794746"/>
              <a:ext cx="1170900" cy="179400"/>
            </a:xfrm>
            <a:prstGeom prst="rect">
              <a:avLst/>
            </a:prstGeom>
            <a:solidFill>
              <a:schemeClr val="accen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bin"/>
                <a:ea typeface="Cabin"/>
                <a:cs typeface="Cabin"/>
                <a:sym typeface="Cabin"/>
              </a:endParaRPr>
            </a:p>
          </p:txBody>
        </p:sp>
        <p:sp>
          <p:nvSpPr>
            <p:cNvPr id="100" name="Google Shape;100;g5fef1c078e_0_1112"/>
            <p:cNvSpPr/>
            <p:nvPr/>
          </p:nvSpPr>
          <p:spPr>
            <a:xfrm>
              <a:off x="1856619" y="1794746"/>
              <a:ext cx="2206500" cy="179400"/>
            </a:xfrm>
            <a:prstGeom prst="rect">
              <a:avLst/>
            </a:prstGeom>
            <a:solidFill>
              <a:schemeClr val="dk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Cabin"/>
                <a:ea typeface="Cabin"/>
                <a:cs typeface="Cabin"/>
                <a:sym typeface="Cabin"/>
              </a:endParaRPr>
            </a:p>
          </p:txBody>
        </p:sp>
        <p:sp>
          <p:nvSpPr>
            <p:cNvPr id="101" name="Google Shape;101;g5fef1c078e_0_1112"/>
            <p:cNvSpPr/>
            <p:nvPr/>
          </p:nvSpPr>
          <p:spPr>
            <a:xfrm>
              <a:off x="4063218" y="1794746"/>
              <a:ext cx="4395000" cy="179400"/>
            </a:xfrm>
            <a:prstGeom prst="rect">
              <a:avLst/>
            </a:prstGeom>
            <a:solidFill>
              <a:schemeClr val="lt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Cabin"/>
                <a:ea typeface="Cabin"/>
                <a:cs typeface="Cabin"/>
                <a:sym typeface="Cabin"/>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02" name="Shape 102"/>
        <p:cNvGrpSpPr/>
        <p:nvPr/>
      </p:nvGrpSpPr>
      <p:grpSpPr>
        <a:xfrm>
          <a:off x="0" y="0"/>
          <a:ext cx="0" cy="0"/>
          <a:chOff x="0" y="0"/>
          <a:chExt cx="0" cy="0"/>
        </a:xfrm>
      </p:grpSpPr>
      <p:sp>
        <p:nvSpPr>
          <p:cNvPr id="103" name="Google Shape;103;g5fef1c078e_0_1121"/>
          <p:cNvSpPr txBox="1"/>
          <p:nvPr>
            <p:ph idx="1" type="body"/>
          </p:nvPr>
        </p:nvSpPr>
        <p:spPr>
          <a:xfrm>
            <a:off x="609600" y="1423989"/>
            <a:ext cx="5386800" cy="639600"/>
          </a:xfrm>
          <a:prstGeom prst="rect">
            <a:avLst/>
          </a:prstGeom>
          <a:noFill/>
          <a:ln>
            <a:noFill/>
          </a:ln>
        </p:spPr>
        <p:txBody>
          <a:bodyPr anchorCtr="0" anchor="b" bIns="60925" lIns="121900" spcFirstLastPara="1" rIns="121900" wrap="square" tIns="60925">
            <a:noAutofit/>
          </a:bodyPr>
          <a:lstStyle>
            <a:lvl1pPr indent="-228600" lvl="0" marL="457200" algn="l">
              <a:lnSpc>
                <a:spcPct val="100000"/>
              </a:lnSpc>
              <a:spcBef>
                <a:spcPts val="600"/>
              </a:spcBef>
              <a:spcAft>
                <a:spcPts val="0"/>
              </a:spcAft>
              <a:buSzPts val="3200"/>
              <a:buNone/>
              <a:defRPr b="0" sz="3200">
                <a:solidFill>
                  <a:schemeClr val="accent3"/>
                </a:solidFill>
              </a:defRPr>
            </a:lvl1pPr>
            <a:lvl2pPr indent="-228600" lvl="1" marL="914400" algn="l">
              <a:lnSpc>
                <a:spcPct val="100000"/>
              </a:lnSpc>
              <a:spcBef>
                <a:spcPts val="500"/>
              </a:spcBef>
              <a:spcAft>
                <a:spcPts val="0"/>
              </a:spcAft>
              <a:buSzPts val="2700"/>
              <a:buNone/>
              <a:defRPr b="1" sz="2700"/>
            </a:lvl2pPr>
            <a:lvl3pPr indent="-228600" lvl="2" marL="1371600" algn="l">
              <a:lnSpc>
                <a:spcPct val="100000"/>
              </a:lnSpc>
              <a:spcBef>
                <a:spcPts val="500"/>
              </a:spcBef>
              <a:spcAft>
                <a:spcPts val="0"/>
              </a:spcAft>
              <a:buSzPts val="2400"/>
              <a:buNone/>
              <a:defRPr b="1" sz="2400"/>
            </a:lvl3pPr>
            <a:lvl4pPr indent="-228600" lvl="3" marL="1828800" algn="l">
              <a:lnSpc>
                <a:spcPct val="100000"/>
              </a:lnSpc>
              <a:spcBef>
                <a:spcPts val="400"/>
              </a:spcBef>
              <a:spcAft>
                <a:spcPts val="0"/>
              </a:spcAft>
              <a:buSzPts val="2100"/>
              <a:buNone/>
              <a:defRPr b="1" sz="2100"/>
            </a:lvl4pPr>
            <a:lvl5pPr indent="-228600" lvl="4" marL="2286000" algn="l">
              <a:lnSpc>
                <a:spcPct val="100000"/>
              </a:lnSpc>
              <a:spcBef>
                <a:spcPts val="400"/>
              </a:spcBef>
              <a:spcAft>
                <a:spcPts val="0"/>
              </a:spcAft>
              <a:buSzPts val="2100"/>
              <a:buNone/>
              <a:defRPr b="1" sz="2100"/>
            </a:lvl5pPr>
            <a:lvl6pPr indent="-228600" lvl="5" marL="2743200" algn="l">
              <a:lnSpc>
                <a:spcPct val="100000"/>
              </a:lnSpc>
              <a:spcBef>
                <a:spcPts val="400"/>
              </a:spcBef>
              <a:spcAft>
                <a:spcPts val="0"/>
              </a:spcAft>
              <a:buClr>
                <a:schemeClr val="dk1"/>
              </a:buClr>
              <a:buSzPts val="2100"/>
              <a:buNone/>
              <a:defRPr b="1" sz="2100"/>
            </a:lvl6pPr>
            <a:lvl7pPr indent="-228600" lvl="6" marL="3200400" algn="l">
              <a:lnSpc>
                <a:spcPct val="100000"/>
              </a:lnSpc>
              <a:spcBef>
                <a:spcPts val="400"/>
              </a:spcBef>
              <a:spcAft>
                <a:spcPts val="0"/>
              </a:spcAft>
              <a:buClr>
                <a:schemeClr val="dk1"/>
              </a:buClr>
              <a:buSzPts val="2100"/>
              <a:buNone/>
              <a:defRPr b="1" sz="2100"/>
            </a:lvl7pPr>
            <a:lvl8pPr indent="-228600" lvl="7" marL="3657600" algn="l">
              <a:lnSpc>
                <a:spcPct val="100000"/>
              </a:lnSpc>
              <a:spcBef>
                <a:spcPts val="400"/>
              </a:spcBef>
              <a:spcAft>
                <a:spcPts val="0"/>
              </a:spcAft>
              <a:buClr>
                <a:schemeClr val="dk1"/>
              </a:buClr>
              <a:buSzPts val="2100"/>
              <a:buNone/>
              <a:defRPr b="1" sz="2100"/>
            </a:lvl8pPr>
            <a:lvl9pPr indent="-228600" lvl="8" marL="4114800" algn="l">
              <a:lnSpc>
                <a:spcPct val="100000"/>
              </a:lnSpc>
              <a:spcBef>
                <a:spcPts val="400"/>
              </a:spcBef>
              <a:spcAft>
                <a:spcPts val="0"/>
              </a:spcAft>
              <a:buClr>
                <a:schemeClr val="dk1"/>
              </a:buClr>
              <a:buSzPts val="2100"/>
              <a:buNone/>
              <a:defRPr b="1" sz="2100"/>
            </a:lvl9pPr>
          </a:lstStyle>
          <a:p/>
        </p:txBody>
      </p:sp>
      <p:sp>
        <p:nvSpPr>
          <p:cNvPr id="104" name="Google Shape;104;g5fef1c078e_0_1121"/>
          <p:cNvSpPr txBox="1"/>
          <p:nvPr>
            <p:ph idx="2" type="body"/>
          </p:nvPr>
        </p:nvSpPr>
        <p:spPr>
          <a:xfrm>
            <a:off x="609600" y="2061993"/>
            <a:ext cx="5386800" cy="4064100"/>
          </a:xfrm>
          <a:prstGeom prst="rect">
            <a:avLst/>
          </a:prstGeom>
          <a:noFill/>
          <a:ln>
            <a:noFill/>
          </a:ln>
        </p:spPr>
        <p:txBody>
          <a:bodyPr anchorCtr="0" anchor="t" bIns="60925" lIns="121900" spcFirstLastPara="1" rIns="121900" wrap="square" tIns="60925">
            <a:noAutofit/>
          </a:bodyPr>
          <a:lstStyle>
            <a:lvl1pPr indent="-400050" lvl="0" marL="457200" algn="l">
              <a:lnSpc>
                <a:spcPct val="100000"/>
              </a:lnSpc>
              <a:spcBef>
                <a:spcPts val="500"/>
              </a:spcBef>
              <a:spcAft>
                <a:spcPts val="0"/>
              </a:spcAft>
              <a:buSzPts val="2700"/>
              <a:buChar char="•"/>
              <a:defRPr sz="2700"/>
            </a:lvl1pPr>
            <a:lvl2pPr indent="-381000" lvl="1" marL="914400" algn="l">
              <a:lnSpc>
                <a:spcPct val="100000"/>
              </a:lnSpc>
              <a:spcBef>
                <a:spcPts val="500"/>
              </a:spcBef>
              <a:spcAft>
                <a:spcPts val="0"/>
              </a:spcAft>
              <a:buSzPts val="2400"/>
              <a:buChar char="–"/>
              <a:defRPr sz="2400"/>
            </a:lvl2pPr>
            <a:lvl3pPr indent="-361950" lvl="2" marL="1371600" algn="l">
              <a:lnSpc>
                <a:spcPct val="100000"/>
              </a:lnSpc>
              <a:spcBef>
                <a:spcPts val="400"/>
              </a:spcBef>
              <a:spcAft>
                <a:spcPts val="0"/>
              </a:spcAft>
              <a:buSzPts val="2100"/>
              <a:buChar char="•"/>
              <a:defRPr sz="2100"/>
            </a:lvl3pPr>
            <a:lvl4pPr indent="-349250" lvl="3" marL="1828800" algn="l">
              <a:lnSpc>
                <a:spcPct val="100000"/>
              </a:lnSpc>
              <a:spcBef>
                <a:spcPts val="400"/>
              </a:spcBef>
              <a:spcAft>
                <a:spcPts val="0"/>
              </a:spcAft>
              <a:buSzPts val="1900"/>
              <a:buChar char="–"/>
              <a:defRPr sz="1900"/>
            </a:lvl4pPr>
            <a:lvl5pPr indent="-349250" lvl="4" marL="2286000" algn="l">
              <a:lnSpc>
                <a:spcPct val="100000"/>
              </a:lnSpc>
              <a:spcBef>
                <a:spcPts val="400"/>
              </a:spcBef>
              <a:spcAft>
                <a:spcPts val="0"/>
              </a:spcAft>
              <a:buSzPts val="1900"/>
              <a:buChar char="»"/>
              <a:defRPr sz="1900"/>
            </a:lvl5pPr>
            <a:lvl6pPr indent="-361950" lvl="5" marL="2743200" algn="l">
              <a:lnSpc>
                <a:spcPct val="100000"/>
              </a:lnSpc>
              <a:spcBef>
                <a:spcPts val="400"/>
              </a:spcBef>
              <a:spcAft>
                <a:spcPts val="0"/>
              </a:spcAft>
              <a:buClr>
                <a:schemeClr val="dk1"/>
              </a:buClr>
              <a:buSzPts val="2100"/>
              <a:buChar char="•"/>
              <a:defRPr sz="2100"/>
            </a:lvl6pPr>
            <a:lvl7pPr indent="-361950" lvl="6" marL="3200400" algn="l">
              <a:lnSpc>
                <a:spcPct val="100000"/>
              </a:lnSpc>
              <a:spcBef>
                <a:spcPts val="400"/>
              </a:spcBef>
              <a:spcAft>
                <a:spcPts val="0"/>
              </a:spcAft>
              <a:buClr>
                <a:schemeClr val="dk1"/>
              </a:buClr>
              <a:buSzPts val="2100"/>
              <a:buChar char="•"/>
              <a:defRPr sz="2100"/>
            </a:lvl7pPr>
            <a:lvl8pPr indent="-361950" lvl="7" marL="3657600" algn="l">
              <a:lnSpc>
                <a:spcPct val="100000"/>
              </a:lnSpc>
              <a:spcBef>
                <a:spcPts val="400"/>
              </a:spcBef>
              <a:spcAft>
                <a:spcPts val="0"/>
              </a:spcAft>
              <a:buClr>
                <a:schemeClr val="dk1"/>
              </a:buClr>
              <a:buSzPts val="2100"/>
              <a:buChar char="•"/>
              <a:defRPr sz="2100"/>
            </a:lvl8pPr>
            <a:lvl9pPr indent="-361950" lvl="8" marL="4114800" algn="l">
              <a:lnSpc>
                <a:spcPct val="100000"/>
              </a:lnSpc>
              <a:spcBef>
                <a:spcPts val="400"/>
              </a:spcBef>
              <a:spcAft>
                <a:spcPts val="0"/>
              </a:spcAft>
              <a:buClr>
                <a:schemeClr val="dk1"/>
              </a:buClr>
              <a:buSzPts val="2100"/>
              <a:buChar char="•"/>
              <a:defRPr sz="2100"/>
            </a:lvl9pPr>
          </a:lstStyle>
          <a:p/>
        </p:txBody>
      </p:sp>
      <p:sp>
        <p:nvSpPr>
          <p:cNvPr id="105" name="Google Shape;105;g5fef1c078e_0_1121"/>
          <p:cNvSpPr txBox="1"/>
          <p:nvPr>
            <p:ph idx="3" type="body"/>
          </p:nvPr>
        </p:nvSpPr>
        <p:spPr>
          <a:xfrm>
            <a:off x="6193377" y="1422225"/>
            <a:ext cx="5389200" cy="639600"/>
          </a:xfrm>
          <a:prstGeom prst="rect">
            <a:avLst/>
          </a:prstGeom>
          <a:noFill/>
          <a:ln>
            <a:noFill/>
          </a:ln>
        </p:spPr>
        <p:txBody>
          <a:bodyPr anchorCtr="0" anchor="b" bIns="60925" lIns="121900" spcFirstLastPara="1" rIns="121900" wrap="square" tIns="60925">
            <a:noAutofit/>
          </a:bodyPr>
          <a:lstStyle>
            <a:lvl1pPr indent="-228600" lvl="0" marL="457200" algn="l">
              <a:lnSpc>
                <a:spcPct val="100000"/>
              </a:lnSpc>
              <a:spcBef>
                <a:spcPts val="600"/>
              </a:spcBef>
              <a:spcAft>
                <a:spcPts val="0"/>
              </a:spcAft>
              <a:buSzPts val="3200"/>
              <a:buNone/>
              <a:defRPr b="0" sz="3200">
                <a:solidFill>
                  <a:schemeClr val="accent3"/>
                </a:solidFill>
              </a:defRPr>
            </a:lvl1pPr>
            <a:lvl2pPr indent="-228600" lvl="1" marL="914400" algn="l">
              <a:lnSpc>
                <a:spcPct val="100000"/>
              </a:lnSpc>
              <a:spcBef>
                <a:spcPts val="500"/>
              </a:spcBef>
              <a:spcAft>
                <a:spcPts val="0"/>
              </a:spcAft>
              <a:buSzPts val="2700"/>
              <a:buNone/>
              <a:defRPr b="1" sz="2700"/>
            </a:lvl2pPr>
            <a:lvl3pPr indent="-228600" lvl="2" marL="1371600" algn="l">
              <a:lnSpc>
                <a:spcPct val="100000"/>
              </a:lnSpc>
              <a:spcBef>
                <a:spcPts val="500"/>
              </a:spcBef>
              <a:spcAft>
                <a:spcPts val="0"/>
              </a:spcAft>
              <a:buSzPts val="2400"/>
              <a:buNone/>
              <a:defRPr b="1" sz="2400"/>
            </a:lvl3pPr>
            <a:lvl4pPr indent="-228600" lvl="3" marL="1828800" algn="l">
              <a:lnSpc>
                <a:spcPct val="100000"/>
              </a:lnSpc>
              <a:spcBef>
                <a:spcPts val="400"/>
              </a:spcBef>
              <a:spcAft>
                <a:spcPts val="0"/>
              </a:spcAft>
              <a:buSzPts val="2100"/>
              <a:buNone/>
              <a:defRPr b="1" sz="2100"/>
            </a:lvl4pPr>
            <a:lvl5pPr indent="-228600" lvl="4" marL="2286000" algn="l">
              <a:lnSpc>
                <a:spcPct val="100000"/>
              </a:lnSpc>
              <a:spcBef>
                <a:spcPts val="400"/>
              </a:spcBef>
              <a:spcAft>
                <a:spcPts val="0"/>
              </a:spcAft>
              <a:buSzPts val="2100"/>
              <a:buNone/>
              <a:defRPr b="1" sz="2100"/>
            </a:lvl5pPr>
            <a:lvl6pPr indent="-228600" lvl="5" marL="2743200" algn="l">
              <a:lnSpc>
                <a:spcPct val="100000"/>
              </a:lnSpc>
              <a:spcBef>
                <a:spcPts val="400"/>
              </a:spcBef>
              <a:spcAft>
                <a:spcPts val="0"/>
              </a:spcAft>
              <a:buClr>
                <a:schemeClr val="dk1"/>
              </a:buClr>
              <a:buSzPts val="2100"/>
              <a:buNone/>
              <a:defRPr b="1" sz="2100"/>
            </a:lvl6pPr>
            <a:lvl7pPr indent="-228600" lvl="6" marL="3200400" algn="l">
              <a:lnSpc>
                <a:spcPct val="100000"/>
              </a:lnSpc>
              <a:spcBef>
                <a:spcPts val="400"/>
              </a:spcBef>
              <a:spcAft>
                <a:spcPts val="0"/>
              </a:spcAft>
              <a:buClr>
                <a:schemeClr val="dk1"/>
              </a:buClr>
              <a:buSzPts val="2100"/>
              <a:buNone/>
              <a:defRPr b="1" sz="2100"/>
            </a:lvl7pPr>
            <a:lvl8pPr indent="-228600" lvl="7" marL="3657600" algn="l">
              <a:lnSpc>
                <a:spcPct val="100000"/>
              </a:lnSpc>
              <a:spcBef>
                <a:spcPts val="400"/>
              </a:spcBef>
              <a:spcAft>
                <a:spcPts val="0"/>
              </a:spcAft>
              <a:buClr>
                <a:schemeClr val="dk1"/>
              </a:buClr>
              <a:buSzPts val="2100"/>
              <a:buNone/>
              <a:defRPr b="1" sz="2100"/>
            </a:lvl8pPr>
            <a:lvl9pPr indent="-228600" lvl="8" marL="4114800" algn="l">
              <a:lnSpc>
                <a:spcPct val="100000"/>
              </a:lnSpc>
              <a:spcBef>
                <a:spcPts val="400"/>
              </a:spcBef>
              <a:spcAft>
                <a:spcPts val="0"/>
              </a:spcAft>
              <a:buClr>
                <a:schemeClr val="dk1"/>
              </a:buClr>
              <a:buSzPts val="2100"/>
              <a:buNone/>
              <a:defRPr b="1" sz="2100"/>
            </a:lvl9pPr>
          </a:lstStyle>
          <a:p/>
        </p:txBody>
      </p:sp>
      <p:sp>
        <p:nvSpPr>
          <p:cNvPr id="106" name="Google Shape;106;g5fef1c078e_0_1121"/>
          <p:cNvSpPr txBox="1"/>
          <p:nvPr>
            <p:ph idx="4" type="body"/>
          </p:nvPr>
        </p:nvSpPr>
        <p:spPr>
          <a:xfrm>
            <a:off x="6193377" y="2061993"/>
            <a:ext cx="5389200" cy="4064100"/>
          </a:xfrm>
          <a:prstGeom prst="rect">
            <a:avLst/>
          </a:prstGeom>
          <a:noFill/>
          <a:ln>
            <a:noFill/>
          </a:ln>
        </p:spPr>
        <p:txBody>
          <a:bodyPr anchorCtr="0" anchor="t" bIns="60925" lIns="121900" spcFirstLastPara="1" rIns="121900" wrap="square" tIns="60925">
            <a:noAutofit/>
          </a:bodyPr>
          <a:lstStyle>
            <a:lvl1pPr indent="-400050" lvl="0" marL="457200" algn="l">
              <a:lnSpc>
                <a:spcPct val="100000"/>
              </a:lnSpc>
              <a:spcBef>
                <a:spcPts val="500"/>
              </a:spcBef>
              <a:spcAft>
                <a:spcPts val="0"/>
              </a:spcAft>
              <a:buSzPts val="2700"/>
              <a:buChar char="•"/>
              <a:defRPr sz="2700"/>
            </a:lvl1pPr>
            <a:lvl2pPr indent="-381000" lvl="1" marL="914400" algn="l">
              <a:lnSpc>
                <a:spcPct val="100000"/>
              </a:lnSpc>
              <a:spcBef>
                <a:spcPts val="500"/>
              </a:spcBef>
              <a:spcAft>
                <a:spcPts val="0"/>
              </a:spcAft>
              <a:buSzPts val="2400"/>
              <a:buChar char="–"/>
              <a:defRPr sz="2400"/>
            </a:lvl2pPr>
            <a:lvl3pPr indent="-361950" lvl="2" marL="1371600" algn="l">
              <a:lnSpc>
                <a:spcPct val="100000"/>
              </a:lnSpc>
              <a:spcBef>
                <a:spcPts val="400"/>
              </a:spcBef>
              <a:spcAft>
                <a:spcPts val="0"/>
              </a:spcAft>
              <a:buSzPts val="2100"/>
              <a:buChar char="•"/>
              <a:defRPr sz="2100"/>
            </a:lvl3pPr>
            <a:lvl4pPr indent="-349250" lvl="3" marL="1828800" algn="l">
              <a:lnSpc>
                <a:spcPct val="100000"/>
              </a:lnSpc>
              <a:spcBef>
                <a:spcPts val="400"/>
              </a:spcBef>
              <a:spcAft>
                <a:spcPts val="0"/>
              </a:spcAft>
              <a:buSzPts val="1900"/>
              <a:buChar char="–"/>
              <a:defRPr sz="1900"/>
            </a:lvl4pPr>
            <a:lvl5pPr indent="-349250" lvl="4" marL="2286000" algn="l">
              <a:lnSpc>
                <a:spcPct val="100000"/>
              </a:lnSpc>
              <a:spcBef>
                <a:spcPts val="400"/>
              </a:spcBef>
              <a:spcAft>
                <a:spcPts val="0"/>
              </a:spcAft>
              <a:buSzPts val="1900"/>
              <a:buChar char="»"/>
              <a:defRPr sz="1900"/>
            </a:lvl5pPr>
            <a:lvl6pPr indent="-361950" lvl="5" marL="2743200" algn="l">
              <a:lnSpc>
                <a:spcPct val="100000"/>
              </a:lnSpc>
              <a:spcBef>
                <a:spcPts val="400"/>
              </a:spcBef>
              <a:spcAft>
                <a:spcPts val="0"/>
              </a:spcAft>
              <a:buClr>
                <a:schemeClr val="dk1"/>
              </a:buClr>
              <a:buSzPts val="2100"/>
              <a:buChar char="•"/>
              <a:defRPr sz="2100"/>
            </a:lvl6pPr>
            <a:lvl7pPr indent="-361950" lvl="6" marL="3200400" algn="l">
              <a:lnSpc>
                <a:spcPct val="100000"/>
              </a:lnSpc>
              <a:spcBef>
                <a:spcPts val="400"/>
              </a:spcBef>
              <a:spcAft>
                <a:spcPts val="0"/>
              </a:spcAft>
              <a:buClr>
                <a:schemeClr val="dk1"/>
              </a:buClr>
              <a:buSzPts val="2100"/>
              <a:buChar char="•"/>
              <a:defRPr sz="2100"/>
            </a:lvl7pPr>
            <a:lvl8pPr indent="-361950" lvl="7" marL="3657600" algn="l">
              <a:lnSpc>
                <a:spcPct val="100000"/>
              </a:lnSpc>
              <a:spcBef>
                <a:spcPts val="400"/>
              </a:spcBef>
              <a:spcAft>
                <a:spcPts val="0"/>
              </a:spcAft>
              <a:buClr>
                <a:schemeClr val="dk1"/>
              </a:buClr>
              <a:buSzPts val="2100"/>
              <a:buChar char="•"/>
              <a:defRPr sz="2100"/>
            </a:lvl8pPr>
            <a:lvl9pPr indent="-361950" lvl="8" marL="4114800" algn="l">
              <a:lnSpc>
                <a:spcPct val="100000"/>
              </a:lnSpc>
              <a:spcBef>
                <a:spcPts val="400"/>
              </a:spcBef>
              <a:spcAft>
                <a:spcPts val="0"/>
              </a:spcAft>
              <a:buClr>
                <a:schemeClr val="dk1"/>
              </a:buClr>
              <a:buSzPts val="2100"/>
              <a:buChar char="•"/>
              <a:defRPr sz="2100"/>
            </a:lvl9pPr>
          </a:lstStyle>
          <a:p/>
        </p:txBody>
      </p:sp>
      <p:sp>
        <p:nvSpPr>
          <p:cNvPr id="107" name="Google Shape;107;g5fef1c078e_0_1121"/>
          <p:cNvSpPr txBox="1"/>
          <p:nvPr>
            <p:ph idx="12" type="sldNum"/>
          </p:nvPr>
        </p:nvSpPr>
        <p:spPr>
          <a:xfrm>
            <a:off x="8737600" y="6265332"/>
            <a:ext cx="2844900" cy="365100"/>
          </a:xfrm>
          <a:prstGeom prst="rect">
            <a:avLst/>
          </a:prstGeom>
          <a:noFill/>
          <a:ln>
            <a:noFill/>
          </a:ln>
        </p:spPr>
        <p:txBody>
          <a:bodyPr anchorCtr="0" anchor="ctr" bIns="60925" lIns="121900" spcFirstLastPara="1" rIns="121900" wrap="square" tIns="609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g5fef1c078e_0_1121"/>
          <p:cNvSpPr txBox="1"/>
          <p:nvPr>
            <p:ph type="title"/>
          </p:nvPr>
        </p:nvSpPr>
        <p:spPr>
          <a:xfrm>
            <a:off x="413536" y="20647"/>
            <a:ext cx="10972800" cy="924900"/>
          </a:xfrm>
          <a:prstGeom prst="rect">
            <a:avLst/>
          </a:prstGeom>
          <a:noFill/>
          <a:ln>
            <a:noFill/>
          </a:ln>
        </p:spPr>
        <p:txBody>
          <a:bodyPr anchorCtr="0" anchor="ctr" bIns="60925" lIns="121900" spcFirstLastPara="1" rIns="121900" wrap="square" tIns="60925">
            <a:noAutofit/>
          </a:bodyPr>
          <a:lstStyle>
            <a:lvl1pPr lvl="0" algn="l">
              <a:lnSpc>
                <a:spcPct val="100000"/>
              </a:lnSpc>
              <a:spcBef>
                <a:spcPts val="0"/>
              </a:spcBef>
              <a:spcAft>
                <a:spcPts val="0"/>
              </a:spcAft>
              <a:buClr>
                <a:srgbClr val="95001A"/>
              </a:buClr>
              <a:buSzPts val="4800"/>
              <a:buFont typeface="Gill Sans"/>
              <a:buNone/>
              <a:defRPr sz="48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grpSp>
        <p:nvGrpSpPr>
          <p:cNvPr id="109" name="Google Shape;109;g5fef1c078e_0_1121"/>
          <p:cNvGrpSpPr/>
          <p:nvPr/>
        </p:nvGrpSpPr>
        <p:grpSpPr>
          <a:xfrm>
            <a:off x="-6750" y="945023"/>
            <a:ext cx="11589452" cy="63310"/>
            <a:chOff x="685800" y="1794746"/>
            <a:chExt cx="7772418" cy="179400"/>
          </a:xfrm>
        </p:grpSpPr>
        <p:sp>
          <p:nvSpPr>
            <p:cNvPr id="110" name="Google Shape;110;g5fef1c078e_0_1121"/>
            <p:cNvSpPr/>
            <p:nvPr/>
          </p:nvSpPr>
          <p:spPr>
            <a:xfrm>
              <a:off x="685800" y="1794746"/>
              <a:ext cx="1170900" cy="179400"/>
            </a:xfrm>
            <a:prstGeom prst="rect">
              <a:avLst/>
            </a:prstGeom>
            <a:solidFill>
              <a:schemeClr val="accen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bin"/>
                <a:ea typeface="Cabin"/>
                <a:cs typeface="Cabin"/>
                <a:sym typeface="Cabin"/>
              </a:endParaRPr>
            </a:p>
          </p:txBody>
        </p:sp>
        <p:sp>
          <p:nvSpPr>
            <p:cNvPr id="111" name="Google Shape;111;g5fef1c078e_0_1121"/>
            <p:cNvSpPr/>
            <p:nvPr/>
          </p:nvSpPr>
          <p:spPr>
            <a:xfrm>
              <a:off x="1856619" y="1794746"/>
              <a:ext cx="2206500" cy="179400"/>
            </a:xfrm>
            <a:prstGeom prst="rect">
              <a:avLst/>
            </a:prstGeom>
            <a:solidFill>
              <a:schemeClr val="dk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Cabin"/>
                <a:ea typeface="Cabin"/>
                <a:cs typeface="Cabin"/>
                <a:sym typeface="Cabin"/>
              </a:endParaRPr>
            </a:p>
          </p:txBody>
        </p:sp>
        <p:sp>
          <p:nvSpPr>
            <p:cNvPr id="112" name="Google Shape;112;g5fef1c078e_0_1121"/>
            <p:cNvSpPr/>
            <p:nvPr/>
          </p:nvSpPr>
          <p:spPr>
            <a:xfrm>
              <a:off x="4063218" y="1794746"/>
              <a:ext cx="4395000" cy="179400"/>
            </a:xfrm>
            <a:prstGeom prst="rect">
              <a:avLst/>
            </a:prstGeom>
            <a:solidFill>
              <a:schemeClr val="lt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Cabin"/>
                <a:ea typeface="Cabin"/>
                <a:cs typeface="Cabin"/>
                <a:sym typeface="Cabin"/>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sidebar">
  <p:cSld name="Content and sidebar">
    <p:spTree>
      <p:nvGrpSpPr>
        <p:cNvPr id="113" name="Shape 113"/>
        <p:cNvGrpSpPr/>
        <p:nvPr/>
      </p:nvGrpSpPr>
      <p:grpSpPr>
        <a:xfrm>
          <a:off x="0" y="0"/>
          <a:ext cx="0" cy="0"/>
          <a:chOff x="0" y="0"/>
          <a:chExt cx="0" cy="0"/>
        </a:xfrm>
      </p:grpSpPr>
      <p:sp>
        <p:nvSpPr>
          <p:cNvPr id="114" name="Google Shape;114;g5fef1c078e_0_1132"/>
          <p:cNvSpPr txBox="1"/>
          <p:nvPr>
            <p:ph idx="1" type="body"/>
          </p:nvPr>
        </p:nvSpPr>
        <p:spPr>
          <a:xfrm>
            <a:off x="8189576" y="2377252"/>
            <a:ext cx="3392700" cy="639600"/>
          </a:xfrm>
          <a:prstGeom prst="rect">
            <a:avLst/>
          </a:prstGeom>
          <a:noFill/>
          <a:ln>
            <a:noFill/>
          </a:ln>
        </p:spPr>
        <p:txBody>
          <a:bodyPr anchorCtr="0" anchor="b" bIns="60925" lIns="121900" spcFirstLastPara="1" rIns="121900" wrap="square" tIns="60925">
            <a:noAutofit/>
          </a:bodyPr>
          <a:lstStyle>
            <a:lvl1pPr indent="-228600" lvl="0" marL="457200" algn="l">
              <a:lnSpc>
                <a:spcPct val="100000"/>
              </a:lnSpc>
              <a:spcBef>
                <a:spcPts val="400"/>
              </a:spcBef>
              <a:spcAft>
                <a:spcPts val="0"/>
              </a:spcAft>
              <a:buSzPts val="2100"/>
              <a:buNone/>
              <a:defRPr b="1" sz="2100">
                <a:solidFill>
                  <a:schemeClr val="dk1"/>
                </a:solidFill>
              </a:defRPr>
            </a:lvl1pPr>
            <a:lvl2pPr indent="-228600" lvl="1" marL="914400" algn="l">
              <a:lnSpc>
                <a:spcPct val="100000"/>
              </a:lnSpc>
              <a:spcBef>
                <a:spcPts val="500"/>
              </a:spcBef>
              <a:spcAft>
                <a:spcPts val="0"/>
              </a:spcAft>
              <a:buSzPts val="2700"/>
              <a:buNone/>
              <a:defRPr b="1" sz="2700"/>
            </a:lvl2pPr>
            <a:lvl3pPr indent="-228600" lvl="2" marL="1371600" algn="l">
              <a:lnSpc>
                <a:spcPct val="100000"/>
              </a:lnSpc>
              <a:spcBef>
                <a:spcPts val="500"/>
              </a:spcBef>
              <a:spcAft>
                <a:spcPts val="0"/>
              </a:spcAft>
              <a:buSzPts val="2400"/>
              <a:buNone/>
              <a:defRPr b="1" sz="2400"/>
            </a:lvl3pPr>
            <a:lvl4pPr indent="-228600" lvl="3" marL="1828800" algn="l">
              <a:lnSpc>
                <a:spcPct val="100000"/>
              </a:lnSpc>
              <a:spcBef>
                <a:spcPts val="400"/>
              </a:spcBef>
              <a:spcAft>
                <a:spcPts val="0"/>
              </a:spcAft>
              <a:buSzPts val="2100"/>
              <a:buNone/>
              <a:defRPr b="1" sz="2100"/>
            </a:lvl4pPr>
            <a:lvl5pPr indent="-228600" lvl="4" marL="2286000" algn="l">
              <a:lnSpc>
                <a:spcPct val="100000"/>
              </a:lnSpc>
              <a:spcBef>
                <a:spcPts val="400"/>
              </a:spcBef>
              <a:spcAft>
                <a:spcPts val="0"/>
              </a:spcAft>
              <a:buSzPts val="2100"/>
              <a:buNone/>
              <a:defRPr b="1" sz="2100"/>
            </a:lvl5pPr>
            <a:lvl6pPr indent="-228600" lvl="5" marL="2743200" algn="l">
              <a:lnSpc>
                <a:spcPct val="100000"/>
              </a:lnSpc>
              <a:spcBef>
                <a:spcPts val="400"/>
              </a:spcBef>
              <a:spcAft>
                <a:spcPts val="0"/>
              </a:spcAft>
              <a:buClr>
                <a:schemeClr val="dk1"/>
              </a:buClr>
              <a:buSzPts val="2100"/>
              <a:buNone/>
              <a:defRPr b="1" sz="2100"/>
            </a:lvl6pPr>
            <a:lvl7pPr indent="-228600" lvl="6" marL="3200400" algn="l">
              <a:lnSpc>
                <a:spcPct val="100000"/>
              </a:lnSpc>
              <a:spcBef>
                <a:spcPts val="400"/>
              </a:spcBef>
              <a:spcAft>
                <a:spcPts val="0"/>
              </a:spcAft>
              <a:buClr>
                <a:schemeClr val="dk1"/>
              </a:buClr>
              <a:buSzPts val="2100"/>
              <a:buNone/>
              <a:defRPr b="1" sz="2100"/>
            </a:lvl7pPr>
            <a:lvl8pPr indent="-228600" lvl="7" marL="3657600" algn="l">
              <a:lnSpc>
                <a:spcPct val="100000"/>
              </a:lnSpc>
              <a:spcBef>
                <a:spcPts val="400"/>
              </a:spcBef>
              <a:spcAft>
                <a:spcPts val="0"/>
              </a:spcAft>
              <a:buClr>
                <a:schemeClr val="dk1"/>
              </a:buClr>
              <a:buSzPts val="2100"/>
              <a:buNone/>
              <a:defRPr b="1" sz="2100"/>
            </a:lvl8pPr>
            <a:lvl9pPr indent="-228600" lvl="8" marL="4114800" algn="l">
              <a:lnSpc>
                <a:spcPct val="100000"/>
              </a:lnSpc>
              <a:spcBef>
                <a:spcPts val="400"/>
              </a:spcBef>
              <a:spcAft>
                <a:spcPts val="0"/>
              </a:spcAft>
              <a:buClr>
                <a:schemeClr val="dk1"/>
              </a:buClr>
              <a:buSzPts val="2100"/>
              <a:buNone/>
              <a:defRPr b="1" sz="2100"/>
            </a:lvl9pPr>
          </a:lstStyle>
          <a:p/>
        </p:txBody>
      </p:sp>
      <p:sp>
        <p:nvSpPr>
          <p:cNvPr id="115" name="Google Shape;115;g5fef1c078e_0_1132"/>
          <p:cNvSpPr txBox="1"/>
          <p:nvPr>
            <p:ph idx="2" type="body"/>
          </p:nvPr>
        </p:nvSpPr>
        <p:spPr>
          <a:xfrm>
            <a:off x="8189576" y="3080868"/>
            <a:ext cx="3392700" cy="3043200"/>
          </a:xfrm>
          <a:prstGeom prst="rect">
            <a:avLst/>
          </a:prstGeom>
          <a:noFill/>
          <a:ln>
            <a:noFill/>
          </a:ln>
        </p:spPr>
        <p:txBody>
          <a:bodyPr anchorCtr="0" anchor="t" bIns="60925" lIns="121900" spcFirstLastPara="1" rIns="121900" wrap="square" tIns="60925">
            <a:noAutofit/>
          </a:bodyPr>
          <a:lstStyle>
            <a:lvl1pPr indent="-361950" lvl="0" marL="457200" marR="0" algn="l">
              <a:lnSpc>
                <a:spcPct val="100000"/>
              </a:lnSpc>
              <a:spcBef>
                <a:spcPts val="400"/>
              </a:spcBef>
              <a:spcAft>
                <a:spcPts val="0"/>
              </a:spcAft>
              <a:buClr>
                <a:schemeClr val="dk1"/>
              </a:buClr>
              <a:buSzPts val="2100"/>
              <a:buFont typeface="Arial"/>
              <a:buChar char="•"/>
              <a:defRPr sz="2100"/>
            </a:lvl1pPr>
            <a:lvl2pPr indent="-381000" lvl="1" marL="914400" algn="l">
              <a:lnSpc>
                <a:spcPct val="100000"/>
              </a:lnSpc>
              <a:spcBef>
                <a:spcPts val="500"/>
              </a:spcBef>
              <a:spcAft>
                <a:spcPts val="0"/>
              </a:spcAft>
              <a:buSzPts val="2400"/>
              <a:buChar char="–"/>
              <a:defRPr sz="2400"/>
            </a:lvl2pPr>
            <a:lvl3pPr indent="-361950" lvl="2" marL="1371600" algn="l">
              <a:lnSpc>
                <a:spcPct val="100000"/>
              </a:lnSpc>
              <a:spcBef>
                <a:spcPts val="400"/>
              </a:spcBef>
              <a:spcAft>
                <a:spcPts val="0"/>
              </a:spcAft>
              <a:buSzPts val="2100"/>
              <a:buChar char="•"/>
              <a:defRPr sz="2100"/>
            </a:lvl3pPr>
            <a:lvl4pPr indent="-349250" lvl="3" marL="1828800" algn="l">
              <a:lnSpc>
                <a:spcPct val="100000"/>
              </a:lnSpc>
              <a:spcBef>
                <a:spcPts val="400"/>
              </a:spcBef>
              <a:spcAft>
                <a:spcPts val="0"/>
              </a:spcAft>
              <a:buSzPts val="1900"/>
              <a:buChar char="–"/>
              <a:defRPr sz="1900"/>
            </a:lvl4pPr>
            <a:lvl5pPr indent="-349250" lvl="4" marL="2286000" algn="l">
              <a:lnSpc>
                <a:spcPct val="100000"/>
              </a:lnSpc>
              <a:spcBef>
                <a:spcPts val="400"/>
              </a:spcBef>
              <a:spcAft>
                <a:spcPts val="0"/>
              </a:spcAft>
              <a:buSzPts val="1900"/>
              <a:buChar char="»"/>
              <a:defRPr sz="1900"/>
            </a:lvl5pPr>
            <a:lvl6pPr indent="-361950" lvl="5" marL="2743200" algn="l">
              <a:lnSpc>
                <a:spcPct val="100000"/>
              </a:lnSpc>
              <a:spcBef>
                <a:spcPts val="400"/>
              </a:spcBef>
              <a:spcAft>
                <a:spcPts val="0"/>
              </a:spcAft>
              <a:buClr>
                <a:schemeClr val="dk1"/>
              </a:buClr>
              <a:buSzPts val="2100"/>
              <a:buChar char="•"/>
              <a:defRPr sz="2100"/>
            </a:lvl6pPr>
            <a:lvl7pPr indent="-361950" lvl="6" marL="3200400" algn="l">
              <a:lnSpc>
                <a:spcPct val="100000"/>
              </a:lnSpc>
              <a:spcBef>
                <a:spcPts val="400"/>
              </a:spcBef>
              <a:spcAft>
                <a:spcPts val="0"/>
              </a:spcAft>
              <a:buClr>
                <a:schemeClr val="dk1"/>
              </a:buClr>
              <a:buSzPts val="2100"/>
              <a:buChar char="•"/>
              <a:defRPr sz="2100"/>
            </a:lvl7pPr>
            <a:lvl8pPr indent="-361950" lvl="7" marL="3657600" algn="l">
              <a:lnSpc>
                <a:spcPct val="100000"/>
              </a:lnSpc>
              <a:spcBef>
                <a:spcPts val="400"/>
              </a:spcBef>
              <a:spcAft>
                <a:spcPts val="0"/>
              </a:spcAft>
              <a:buClr>
                <a:schemeClr val="dk1"/>
              </a:buClr>
              <a:buSzPts val="2100"/>
              <a:buChar char="•"/>
              <a:defRPr sz="2100"/>
            </a:lvl8pPr>
            <a:lvl9pPr indent="-361950" lvl="8" marL="4114800" algn="l">
              <a:lnSpc>
                <a:spcPct val="100000"/>
              </a:lnSpc>
              <a:spcBef>
                <a:spcPts val="400"/>
              </a:spcBef>
              <a:spcAft>
                <a:spcPts val="0"/>
              </a:spcAft>
              <a:buClr>
                <a:schemeClr val="dk1"/>
              </a:buClr>
              <a:buSzPts val="2100"/>
              <a:buChar char="•"/>
              <a:defRPr sz="2100"/>
            </a:lvl9pPr>
          </a:lstStyle>
          <a:p/>
        </p:txBody>
      </p:sp>
      <p:sp>
        <p:nvSpPr>
          <p:cNvPr id="116" name="Google Shape;116;g5fef1c078e_0_1132"/>
          <p:cNvSpPr txBox="1"/>
          <p:nvPr>
            <p:ph idx="12" type="sldNum"/>
          </p:nvPr>
        </p:nvSpPr>
        <p:spPr>
          <a:xfrm>
            <a:off x="8737600" y="6265332"/>
            <a:ext cx="2844900" cy="365100"/>
          </a:xfrm>
          <a:prstGeom prst="rect">
            <a:avLst/>
          </a:prstGeom>
          <a:noFill/>
          <a:ln>
            <a:noFill/>
          </a:ln>
        </p:spPr>
        <p:txBody>
          <a:bodyPr anchorCtr="0" anchor="ctr" bIns="60925" lIns="121900" spcFirstLastPara="1" rIns="121900" wrap="square" tIns="609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g5fef1c078e_0_1132"/>
          <p:cNvSpPr txBox="1"/>
          <p:nvPr>
            <p:ph type="title"/>
          </p:nvPr>
        </p:nvSpPr>
        <p:spPr>
          <a:xfrm>
            <a:off x="413536" y="20647"/>
            <a:ext cx="10972800" cy="924900"/>
          </a:xfrm>
          <a:prstGeom prst="rect">
            <a:avLst/>
          </a:prstGeom>
          <a:noFill/>
          <a:ln>
            <a:noFill/>
          </a:ln>
        </p:spPr>
        <p:txBody>
          <a:bodyPr anchorCtr="0" anchor="ctr" bIns="60925" lIns="121900" spcFirstLastPara="1" rIns="121900" wrap="square" tIns="60925">
            <a:noAutofit/>
          </a:bodyPr>
          <a:lstStyle>
            <a:lvl1pPr lvl="0" algn="l">
              <a:lnSpc>
                <a:spcPct val="100000"/>
              </a:lnSpc>
              <a:spcBef>
                <a:spcPts val="0"/>
              </a:spcBef>
              <a:spcAft>
                <a:spcPts val="0"/>
              </a:spcAft>
              <a:buClr>
                <a:srgbClr val="95001A"/>
              </a:buClr>
              <a:buSzPts val="4800"/>
              <a:buFont typeface="Gill Sans"/>
              <a:buNone/>
              <a:defRPr sz="48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grpSp>
        <p:nvGrpSpPr>
          <p:cNvPr id="118" name="Google Shape;118;g5fef1c078e_0_1132"/>
          <p:cNvGrpSpPr/>
          <p:nvPr/>
        </p:nvGrpSpPr>
        <p:grpSpPr>
          <a:xfrm>
            <a:off x="-6750" y="945023"/>
            <a:ext cx="11589452" cy="63310"/>
            <a:chOff x="685800" y="1794746"/>
            <a:chExt cx="7772418" cy="179400"/>
          </a:xfrm>
        </p:grpSpPr>
        <p:sp>
          <p:nvSpPr>
            <p:cNvPr id="119" name="Google Shape;119;g5fef1c078e_0_1132"/>
            <p:cNvSpPr/>
            <p:nvPr/>
          </p:nvSpPr>
          <p:spPr>
            <a:xfrm>
              <a:off x="685800" y="1794746"/>
              <a:ext cx="1170900" cy="179400"/>
            </a:xfrm>
            <a:prstGeom prst="rect">
              <a:avLst/>
            </a:prstGeom>
            <a:solidFill>
              <a:schemeClr val="accen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bin"/>
                <a:ea typeface="Cabin"/>
                <a:cs typeface="Cabin"/>
                <a:sym typeface="Cabin"/>
              </a:endParaRPr>
            </a:p>
          </p:txBody>
        </p:sp>
        <p:sp>
          <p:nvSpPr>
            <p:cNvPr id="120" name="Google Shape;120;g5fef1c078e_0_1132"/>
            <p:cNvSpPr/>
            <p:nvPr/>
          </p:nvSpPr>
          <p:spPr>
            <a:xfrm>
              <a:off x="1856619" y="1794746"/>
              <a:ext cx="2206500" cy="179400"/>
            </a:xfrm>
            <a:prstGeom prst="rect">
              <a:avLst/>
            </a:prstGeom>
            <a:solidFill>
              <a:schemeClr val="dk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Cabin"/>
                <a:ea typeface="Cabin"/>
                <a:cs typeface="Cabin"/>
                <a:sym typeface="Cabin"/>
              </a:endParaRPr>
            </a:p>
          </p:txBody>
        </p:sp>
        <p:sp>
          <p:nvSpPr>
            <p:cNvPr id="121" name="Google Shape;121;g5fef1c078e_0_1132"/>
            <p:cNvSpPr/>
            <p:nvPr/>
          </p:nvSpPr>
          <p:spPr>
            <a:xfrm>
              <a:off x="4063218" y="1794746"/>
              <a:ext cx="4395000" cy="179400"/>
            </a:xfrm>
            <a:prstGeom prst="rect">
              <a:avLst/>
            </a:prstGeom>
            <a:solidFill>
              <a:schemeClr val="lt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Cabin"/>
                <a:ea typeface="Cabin"/>
                <a:cs typeface="Cabin"/>
                <a:sym typeface="Cabin"/>
              </a:endParaRPr>
            </a:p>
          </p:txBody>
        </p:sp>
      </p:grpSp>
      <p:cxnSp>
        <p:nvCxnSpPr>
          <p:cNvPr id="122" name="Google Shape;122;g5fef1c078e_0_1132"/>
          <p:cNvCxnSpPr/>
          <p:nvPr/>
        </p:nvCxnSpPr>
        <p:spPr>
          <a:xfrm>
            <a:off x="7878456" y="1466656"/>
            <a:ext cx="0" cy="4798800"/>
          </a:xfrm>
          <a:prstGeom prst="straightConnector1">
            <a:avLst/>
          </a:prstGeom>
          <a:noFill/>
          <a:ln cap="flat" cmpd="sng" w="9525">
            <a:solidFill>
              <a:schemeClr val="lt2"/>
            </a:solidFill>
            <a:prstDash val="solid"/>
            <a:round/>
            <a:headEnd len="sm" w="sm" type="none"/>
            <a:tailEnd len="sm" w="sm" type="none"/>
          </a:ln>
        </p:spPr>
      </p:cxnSp>
      <p:sp>
        <p:nvSpPr>
          <p:cNvPr id="123" name="Google Shape;123;g5fef1c078e_0_1132"/>
          <p:cNvSpPr txBox="1"/>
          <p:nvPr>
            <p:ph idx="3" type="body"/>
          </p:nvPr>
        </p:nvSpPr>
        <p:spPr>
          <a:xfrm>
            <a:off x="413549" y="1980205"/>
            <a:ext cx="7059600" cy="430800"/>
          </a:xfrm>
          <a:prstGeom prst="rect">
            <a:avLst/>
          </a:prstGeom>
          <a:noFill/>
          <a:ln>
            <a:noFill/>
          </a:ln>
        </p:spPr>
        <p:txBody>
          <a:bodyPr anchorCtr="0" anchor="b" bIns="60925" lIns="121900" spcFirstLastPara="1" rIns="121900" wrap="square" tIns="60925">
            <a:noAutofit/>
          </a:bodyPr>
          <a:lstStyle>
            <a:lvl1pPr indent="-228600" lvl="0" marL="457200" marR="0" algn="l">
              <a:lnSpc>
                <a:spcPct val="100000"/>
              </a:lnSpc>
              <a:spcBef>
                <a:spcPts val="400"/>
              </a:spcBef>
              <a:spcAft>
                <a:spcPts val="0"/>
              </a:spcAft>
              <a:buClr>
                <a:schemeClr val="dk1"/>
              </a:buClr>
              <a:buSzPts val="2100"/>
              <a:buFont typeface="Arial"/>
              <a:buNone/>
              <a:defRPr b="1" sz="2100">
                <a:solidFill>
                  <a:schemeClr val="accent1"/>
                </a:solidFill>
              </a:defRPr>
            </a:lvl1pPr>
            <a:lvl2pPr indent="-381000" lvl="1" marL="914400" algn="l">
              <a:lnSpc>
                <a:spcPct val="100000"/>
              </a:lnSpc>
              <a:spcBef>
                <a:spcPts val="500"/>
              </a:spcBef>
              <a:spcAft>
                <a:spcPts val="0"/>
              </a:spcAft>
              <a:buSzPts val="2400"/>
              <a:buChar char="–"/>
              <a:defRPr sz="2400"/>
            </a:lvl2pPr>
            <a:lvl3pPr indent="-361950" lvl="2" marL="1371600" algn="l">
              <a:lnSpc>
                <a:spcPct val="100000"/>
              </a:lnSpc>
              <a:spcBef>
                <a:spcPts val="400"/>
              </a:spcBef>
              <a:spcAft>
                <a:spcPts val="0"/>
              </a:spcAft>
              <a:buSzPts val="2100"/>
              <a:buChar char="•"/>
              <a:defRPr sz="2100"/>
            </a:lvl3pPr>
            <a:lvl4pPr indent="-349250" lvl="3" marL="1828800" algn="l">
              <a:lnSpc>
                <a:spcPct val="100000"/>
              </a:lnSpc>
              <a:spcBef>
                <a:spcPts val="400"/>
              </a:spcBef>
              <a:spcAft>
                <a:spcPts val="0"/>
              </a:spcAft>
              <a:buSzPts val="1900"/>
              <a:buChar char="–"/>
              <a:defRPr sz="1900"/>
            </a:lvl4pPr>
            <a:lvl5pPr indent="-349250" lvl="4" marL="2286000" algn="l">
              <a:lnSpc>
                <a:spcPct val="100000"/>
              </a:lnSpc>
              <a:spcBef>
                <a:spcPts val="400"/>
              </a:spcBef>
              <a:spcAft>
                <a:spcPts val="0"/>
              </a:spcAft>
              <a:buSzPts val="1900"/>
              <a:buChar char="»"/>
              <a:defRPr sz="1900"/>
            </a:lvl5pPr>
            <a:lvl6pPr indent="-361950" lvl="5" marL="2743200" algn="l">
              <a:lnSpc>
                <a:spcPct val="100000"/>
              </a:lnSpc>
              <a:spcBef>
                <a:spcPts val="400"/>
              </a:spcBef>
              <a:spcAft>
                <a:spcPts val="0"/>
              </a:spcAft>
              <a:buClr>
                <a:schemeClr val="dk1"/>
              </a:buClr>
              <a:buSzPts val="2100"/>
              <a:buChar char="•"/>
              <a:defRPr sz="2100"/>
            </a:lvl6pPr>
            <a:lvl7pPr indent="-361950" lvl="6" marL="3200400" algn="l">
              <a:lnSpc>
                <a:spcPct val="100000"/>
              </a:lnSpc>
              <a:spcBef>
                <a:spcPts val="400"/>
              </a:spcBef>
              <a:spcAft>
                <a:spcPts val="0"/>
              </a:spcAft>
              <a:buClr>
                <a:schemeClr val="dk1"/>
              </a:buClr>
              <a:buSzPts val="2100"/>
              <a:buChar char="•"/>
              <a:defRPr sz="2100"/>
            </a:lvl7pPr>
            <a:lvl8pPr indent="-361950" lvl="7" marL="3657600" algn="l">
              <a:lnSpc>
                <a:spcPct val="100000"/>
              </a:lnSpc>
              <a:spcBef>
                <a:spcPts val="400"/>
              </a:spcBef>
              <a:spcAft>
                <a:spcPts val="0"/>
              </a:spcAft>
              <a:buClr>
                <a:schemeClr val="dk1"/>
              </a:buClr>
              <a:buSzPts val="2100"/>
              <a:buChar char="•"/>
              <a:defRPr sz="2100"/>
            </a:lvl8pPr>
            <a:lvl9pPr indent="-361950" lvl="8" marL="4114800" algn="l">
              <a:lnSpc>
                <a:spcPct val="100000"/>
              </a:lnSpc>
              <a:spcBef>
                <a:spcPts val="400"/>
              </a:spcBef>
              <a:spcAft>
                <a:spcPts val="0"/>
              </a:spcAft>
              <a:buClr>
                <a:schemeClr val="dk1"/>
              </a:buClr>
              <a:buSzPts val="2100"/>
              <a:buChar char="•"/>
              <a:defRPr sz="2100"/>
            </a:lvl9pPr>
          </a:lstStyle>
          <a:p/>
        </p:txBody>
      </p:sp>
      <p:sp>
        <p:nvSpPr>
          <p:cNvPr id="124" name="Google Shape;124;g5fef1c078e_0_1132"/>
          <p:cNvSpPr txBox="1"/>
          <p:nvPr>
            <p:ph idx="4" type="body"/>
          </p:nvPr>
        </p:nvSpPr>
        <p:spPr>
          <a:xfrm>
            <a:off x="413549" y="2411125"/>
            <a:ext cx="7059600" cy="430800"/>
          </a:xfrm>
          <a:prstGeom prst="rect">
            <a:avLst/>
          </a:prstGeom>
          <a:noFill/>
          <a:ln>
            <a:noFill/>
          </a:ln>
        </p:spPr>
        <p:txBody>
          <a:bodyPr anchorCtr="0" anchor="t" bIns="60925" lIns="121900" spcFirstLastPara="1" rIns="121900" wrap="square" tIns="60925">
            <a:noAutofit/>
          </a:bodyPr>
          <a:lstStyle>
            <a:lvl1pPr indent="-228600" lvl="0" marL="457200" marR="0" algn="l">
              <a:lnSpc>
                <a:spcPct val="100000"/>
              </a:lnSpc>
              <a:spcBef>
                <a:spcPts val="400"/>
              </a:spcBef>
              <a:spcAft>
                <a:spcPts val="0"/>
              </a:spcAft>
              <a:buClr>
                <a:schemeClr val="dk1"/>
              </a:buClr>
              <a:buSzPts val="1900"/>
              <a:buFont typeface="Arial"/>
              <a:buNone/>
              <a:defRPr b="0" sz="1900">
                <a:solidFill>
                  <a:schemeClr val="dk1"/>
                </a:solidFill>
              </a:defRPr>
            </a:lvl1pPr>
            <a:lvl2pPr indent="-381000" lvl="1" marL="914400" algn="l">
              <a:lnSpc>
                <a:spcPct val="100000"/>
              </a:lnSpc>
              <a:spcBef>
                <a:spcPts val="500"/>
              </a:spcBef>
              <a:spcAft>
                <a:spcPts val="0"/>
              </a:spcAft>
              <a:buSzPts val="2400"/>
              <a:buChar char="–"/>
              <a:defRPr sz="2400"/>
            </a:lvl2pPr>
            <a:lvl3pPr indent="-361950" lvl="2" marL="1371600" algn="l">
              <a:lnSpc>
                <a:spcPct val="100000"/>
              </a:lnSpc>
              <a:spcBef>
                <a:spcPts val="400"/>
              </a:spcBef>
              <a:spcAft>
                <a:spcPts val="0"/>
              </a:spcAft>
              <a:buSzPts val="2100"/>
              <a:buChar char="•"/>
              <a:defRPr sz="2100"/>
            </a:lvl3pPr>
            <a:lvl4pPr indent="-349250" lvl="3" marL="1828800" algn="l">
              <a:lnSpc>
                <a:spcPct val="100000"/>
              </a:lnSpc>
              <a:spcBef>
                <a:spcPts val="400"/>
              </a:spcBef>
              <a:spcAft>
                <a:spcPts val="0"/>
              </a:spcAft>
              <a:buSzPts val="1900"/>
              <a:buChar char="–"/>
              <a:defRPr sz="1900"/>
            </a:lvl4pPr>
            <a:lvl5pPr indent="-349250" lvl="4" marL="2286000" algn="l">
              <a:lnSpc>
                <a:spcPct val="100000"/>
              </a:lnSpc>
              <a:spcBef>
                <a:spcPts val="400"/>
              </a:spcBef>
              <a:spcAft>
                <a:spcPts val="0"/>
              </a:spcAft>
              <a:buSzPts val="1900"/>
              <a:buChar char="»"/>
              <a:defRPr sz="1900"/>
            </a:lvl5pPr>
            <a:lvl6pPr indent="-361950" lvl="5" marL="2743200" algn="l">
              <a:lnSpc>
                <a:spcPct val="100000"/>
              </a:lnSpc>
              <a:spcBef>
                <a:spcPts val="400"/>
              </a:spcBef>
              <a:spcAft>
                <a:spcPts val="0"/>
              </a:spcAft>
              <a:buClr>
                <a:schemeClr val="dk1"/>
              </a:buClr>
              <a:buSzPts val="2100"/>
              <a:buChar char="•"/>
              <a:defRPr sz="2100"/>
            </a:lvl6pPr>
            <a:lvl7pPr indent="-361950" lvl="6" marL="3200400" algn="l">
              <a:lnSpc>
                <a:spcPct val="100000"/>
              </a:lnSpc>
              <a:spcBef>
                <a:spcPts val="400"/>
              </a:spcBef>
              <a:spcAft>
                <a:spcPts val="0"/>
              </a:spcAft>
              <a:buClr>
                <a:schemeClr val="dk1"/>
              </a:buClr>
              <a:buSzPts val="2100"/>
              <a:buChar char="•"/>
              <a:defRPr sz="2100"/>
            </a:lvl7pPr>
            <a:lvl8pPr indent="-361950" lvl="7" marL="3657600" algn="l">
              <a:lnSpc>
                <a:spcPct val="100000"/>
              </a:lnSpc>
              <a:spcBef>
                <a:spcPts val="400"/>
              </a:spcBef>
              <a:spcAft>
                <a:spcPts val="0"/>
              </a:spcAft>
              <a:buClr>
                <a:schemeClr val="dk1"/>
              </a:buClr>
              <a:buSzPts val="2100"/>
              <a:buChar char="•"/>
              <a:defRPr sz="2100"/>
            </a:lvl8pPr>
            <a:lvl9pPr indent="-361950" lvl="8" marL="4114800" algn="l">
              <a:lnSpc>
                <a:spcPct val="100000"/>
              </a:lnSpc>
              <a:spcBef>
                <a:spcPts val="400"/>
              </a:spcBef>
              <a:spcAft>
                <a:spcPts val="0"/>
              </a:spcAft>
              <a:buClr>
                <a:schemeClr val="dk1"/>
              </a:buClr>
              <a:buSzPts val="2100"/>
              <a:buChar char="•"/>
              <a:defRPr sz="2100"/>
            </a:lvl9pPr>
          </a:lstStyle>
          <a:p/>
        </p:txBody>
      </p:sp>
      <p:sp>
        <p:nvSpPr>
          <p:cNvPr id="125" name="Google Shape;125;g5fef1c078e_0_1132"/>
          <p:cNvSpPr txBox="1"/>
          <p:nvPr>
            <p:ph idx="5" type="body"/>
          </p:nvPr>
        </p:nvSpPr>
        <p:spPr>
          <a:xfrm>
            <a:off x="413549" y="3138259"/>
            <a:ext cx="7059600" cy="430800"/>
          </a:xfrm>
          <a:prstGeom prst="rect">
            <a:avLst/>
          </a:prstGeom>
          <a:noFill/>
          <a:ln>
            <a:noFill/>
          </a:ln>
        </p:spPr>
        <p:txBody>
          <a:bodyPr anchorCtr="0" anchor="b" bIns="60925" lIns="121900" spcFirstLastPara="1" rIns="121900" wrap="square" tIns="60925">
            <a:noAutofit/>
          </a:bodyPr>
          <a:lstStyle>
            <a:lvl1pPr indent="-228600" lvl="0" marL="457200" marR="0" algn="l">
              <a:lnSpc>
                <a:spcPct val="100000"/>
              </a:lnSpc>
              <a:spcBef>
                <a:spcPts val="400"/>
              </a:spcBef>
              <a:spcAft>
                <a:spcPts val="0"/>
              </a:spcAft>
              <a:buClr>
                <a:schemeClr val="dk1"/>
              </a:buClr>
              <a:buSzPts val="2100"/>
              <a:buFont typeface="Arial"/>
              <a:buNone/>
              <a:defRPr b="1" sz="2100">
                <a:solidFill>
                  <a:schemeClr val="accent1"/>
                </a:solidFill>
              </a:defRPr>
            </a:lvl1pPr>
            <a:lvl2pPr indent="-381000" lvl="1" marL="914400" algn="l">
              <a:lnSpc>
                <a:spcPct val="100000"/>
              </a:lnSpc>
              <a:spcBef>
                <a:spcPts val="500"/>
              </a:spcBef>
              <a:spcAft>
                <a:spcPts val="0"/>
              </a:spcAft>
              <a:buSzPts val="2400"/>
              <a:buChar char="–"/>
              <a:defRPr sz="2400"/>
            </a:lvl2pPr>
            <a:lvl3pPr indent="-361950" lvl="2" marL="1371600" algn="l">
              <a:lnSpc>
                <a:spcPct val="100000"/>
              </a:lnSpc>
              <a:spcBef>
                <a:spcPts val="400"/>
              </a:spcBef>
              <a:spcAft>
                <a:spcPts val="0"/>
              </a:spcAft>
              <a:buSzPts val="2100"/>
              <a:buChar char="•"/>
              <a:defRPr sz="2100"/>
            </a:lvl3pPr>
            <a:lvl4pPr indent="-349250" lvl="3" marL="1828800" algn="l">
              <a:lnSpc>
                <a:spcPct val="100000"/>
              </a:lnSpc>
              <a:spcBef>
                <a:spcPts val="400"/>
              </a:spcBef>
              <a:spcAft>
                <a:spcPts val="0"/>
              </a:spcAft>
              <a:buSzPts val="1900"/>
              <a:buChar char="–"/>
              <a:defRPr sz="1900"/>
            </a:lvl4pPr>
            <a:lvl5pPr indent="-349250" lvl="4" marL="2286000" algn="l">
              <a:lnSpc>
                <a:spcPct val="100000"/>
              </a:lnSpc>
              <a:spcBef>
                <a:spcPts val="400"/>
              </a:spcBef>
              <a:spcAft>
                <a:spcPts val="0"/>
              </a:spcAft>
              <a:buSzPts val="1900"/>
              <a:buChar char="»"/>
              <a:defRPr sz="1900"/>
            </a:lvl5pPr>
            <a:lvl6pPr indent="-361950" lvl="5" marL="2743200" algn="l">
              <a:lnSpc>
                <a:spcPct val="100000"/>
              </a:lnSpc>
              <a:spcBef>
                <a:spcPts val="400"/>
              </a:spcBef>
              <a:spcAft>
                <a:spcPts val="0"/>
              </a:spcAft>
              <a:buClr>
                <a:schemeClr val="dk1"/>
              </a:buClr>
              <a:buSzPts val="2100"/>
              <a:buChar char="•"/>
              <a:defRPr sz="2100"/>
            </a:lvl6pPr>
            <a:lvl7pPr indent="-361950" lvl="6" marL="3200400" algn="l">
              <a:lnSpc>
                <a:spcPct val="100000"/>
              </a:lnSpc>
              <a:spcBef>
                <a:spcPts val="400"/>
              </a:spcBef>
              <a:spcAft>
                <a:spcPts val="0"/>
              </a:spcAft>
              <a:buClr>
                <a:schemeClr val="dk1"/>
              </a:buClr>
              <a:buSzPts val="2100"/>
              <a:buChar char="•"/>
              <a:defRPr sz="2100"/>
            </a:lvl7pPr>
            <a:lvl8pPr indent="-361950" lvl="7" marL="3657600" algn="l">
              <a:lnSpc>
                <a:spcPct val="100000"/>
              </a:lnSpc>
              <a:spcBef>
                <a:spcPts val="400"/>
              </a:spcBef>
              <a:spcAft>
                <a:spcPts val="0"/>
              </a:spcAft>
              <a:buClr>
                <a:schemeClr val="dk1"/>
              </a:buClr>
              <a:buSzPts val="2100"/>
              <a:buChar char="•"/>
              <a:defRPr sz="2100"/>
            </a:lvl8pPr>
            <a:lvl9pPr indent="-361950" lvl="8" marL="4114800" algn="l">
              <a:lnSpc>
                <a:spcPct val="100000"/>
              </a:lnSpc>
              <a:spcBef>
                <a:spcPts val="400"/>
              </a:spcBef>
              <a:spcAft>
                <a:spcPts val="0"/>
              </a:spcAft>
              <a:buClr>
                <a:schemeClr val="dk1"/>
              </a:buClr>
              <a:buSzPts val="2100"/>
              <a:buChar char="•"/>
              <a:defRPr sz="2100"/>
            </a:lvl9pPr>
          </a:lstStyle>
          <a:p/>
        </p:txBody>
      </p:sp>
      <p:sp>
        <p:nvSpPr>
          <p:cNvPr id="126" name="Google Shape;126;g5fef1c078e_0_1132"/>
          <p:cNvSpPr txBox="1"/>
          <p:nvPr>
            <p:ph idx="6" type="body"/>
          </p:nvPr>
        </p:nvSpPr>
        <p:spPr>
          <a:xfrm>
            <a:off x="413549" y="3569179"/>
            <a:ext cx="7059600" cy="430800"/>
          </a:xfrm>
          <a:prstGeom prst="rect">
            <a:avLst/>
          </a:prstGeom>
          <a:noFill/>
          <a:ln>
            <a:noFill/>
          </a:ln>
        </p:spPr>
        <p:txBody>
          <a:bodyPr anchorCtr="0" anchor="t" bIns="60925" lIns="121900" spcFirstLastPara="1" rIns="121900" wrap="square" tIns="60925">
            <a:noAutofit/>
          </a:bodyPr>
          <a:lstStyle>
            <a:lvl1pPr indent="-228600" lvl="0" marL="457200" marR="0" algn="l">
              <a:lnSpc>
                <a:spcPct val="100000"/>
              </a:lnSpc>
              <a:spcBef>
                <a:spcPts val="400"/>
              </a:spcBef>
              <a:spcAft>
                <a:spcPts val="0"/>
              </a:spcAft>
              <a:buClr>
                <a:schemeClr val="dk1"/>
              </a:buClr>
              <a:buSzPts val="1900"/>
              <a:buFont typeface="Arial"/>
              <a:buNone/>
              <a:defRPr b="0" sz="1900">
                <a:solidFill>
                  <a:schemeClr val="dk1"/>
                </a:solidFill>
              </a:defRPr>
            </a:lvl1pPr>
            <a:lvl2pPr indent="-381000" lvl="1" marL="914400" algn="l">
              <a:lnSpc>
                <a:spcPct val="100000"/>
              </a:lnSpc>
              <a:spcBef>
                <a:spcPts val="500"/>
              </a:spcBef>
              <a:spcAft>
                <a:spcPts val="0"/>
              </a:spcAft>
              <a:buSzPts val="2400"/>
              <a:buChar char="–"/>
              <a:defRPr sz="2400"/>
            </a:lvl2pPr>
            <a:lvl3pPr indent="-361950" lvl="2" marL="1371600" algn="l">
              <a:lnSpc>
                <a:spcPct val="100000"/>
              </a:lnSpc>
              <a:spcBef>
                <a:spcPts val="400"/>
              </a:spcBef>
              <a:spcAft>
                <a:spcPts val="0"/>
              </a:spcAft>
              <a:buSzPts val="2100"/>
              <a:buChar char="•"/>
              <a:defRPr sz="2100"/>
            </a:lvl3pPr>
            <a:lvl4pPr indent="-349250" lvl="3" marL="1828800" algn="l">
              <a:lnSpc>
                <a:spcPct val="100000"/>
              </a:lnSpc>
              <a:spcBef>
                <a:spcPts val="400"/>
              </a:spcBef>
              <a:spcAft>
                <a:spcPts val="0"/>
              </a:spcAft>
              <a:buSzPts val="1900"/>
              <a:buChar char="–"/>
              <a:defRPr sz="1900"/>
            </a:lvl4pPr>
            <a:lvl5pPr indent="-349250" lvl="4" marL="2286000" algn="l">
              <a:lnSpc>
                <a:spcPct val="100000"/>
              </a:lnSpc>
              <a:spcBef>
                <a:spcPts val="400"/>
              </a:spcBef>
              <a:spcAft>
                <a:spcPts val="0"/>
              </a:spcAft>
              <a:buSzPts val="1900"/>
              <a:buChar char="»"/>
              <a:defRPr sz="1900"/>
            </a:lvl5pPr>
            <a:lvl6pPr indent="-361950" lvl="5" marL="2743200" algn="l">
              <a:lnSpc>
                <a:spcPct val="100000"/>
              </a:lnSpc>
              <a:spcBef>
                <a:spcPts val="400"/>
              </a:spcBef>
              <a:spcAft>
                <a:spcPts val="0"/>
              </a:spcAft>
              <a:buClr>
                <a:schemeClr val="dk1"/>
              </a:buClr>
              <a:buSzPts val="2100"/>
              <a:buChar char="•"/>
              <a:defRPr sz="2100"/>
            </a:lvl6pPr>
            <a:lvl7pPr indent="-361950" lvl="6" marL="3200400" algn="l">
              <a:lnSpc>
                <a:spcPct val="100000"/>
              </a:lnSpc>
              <a:spcBef>
                <a:spcPts val="400"/>
              </a:spcBef>
              <a:spcAft>
                <a:spcPts val="0"/>
              </a:spcAft>
              <a:buClr>
                <a:schemeClr val="dk1"/>
              </a:buClr>
              <a:buSzPts val="2100"/>
              <a:buChar char="•"/>
              <a:defRPr sz="2100"/>
            </a:lvl7pPr>
            <a:lvl8pPr indent="-361950" lvl="7" marL="3657600" algn="l">
              <a:lnSpc>
                <a:spcPct val="100000"/>
              </a:lnSpc>
              <a:spcBef>
                <a:spcPts val="400"/>
              </a:spcBef>
              <a:spcAft>
                <a:spcPts val="0"/>
              </a:spcAft>
              <a:buClr>
                <a:schemeClr val="dk1"/>
              </a:buClr>
              <a:buSzPts val="2100"/>
              <a:buChar char="•"/>
              <a:defRPr sz="2100"/>
            </a:lvl8pPr>
            <a:lvl9pPr indent="-361950" lvl="8" marL="4114800" algn="l">
              <a:lnSpc>
                <a:spcPct val="100000"/>
              </a:lnSpc>
              <a:spcBef>
                <a:spcPts val="400"/>
              </a:spcBef>
              <a:spcAft>
                <a:spcPts val="0"/>
              </a:spcAft>
              <a:buClr>
                <a:schemeClr val="dk1"/>
              </a:buClr>
              <a:buSzPts val="2100"/>
              <a:buChar char="•"/>
              <a:defRPr sz="2100"/>
            </a:lvl9pPr>
          </a:lstStyle>
          <a:p/>
        </p:txBody>
      </p:sp>
      <p:sp>
        <p:nvSpPr>
          <p:cNvPr id="127" name="Google Shape;127;g5fef1c078e_0_1132"/>
          <p:cNvSpPr txBox="1"/>
          <p:nvPr>
            <p:ph idx="7" type="body"/>
          </p:nvPr>
        </p:nvSpPr>
        <p:spPr>
          <a:xfrm>
            <a:off x="413549" y="4255860"/>
            <a:ext cx="7059600" cy="430800"/>
          </a:xfrm>
          <a:prstGeom prst="rect">
            <a:avLst/>
          </a:prstGeom>
          <a:noFill/>
          <a:ln>
            <a:noFill/>
          </a:ln>
        </p:spPr>
        <p:txBody>
          <a:bodyPr anchorCtr="0" anchor="b" bIns="60925" lIns="121900" spcFirstLastPara="1" rIns="121900" wrap="square" tIns="60925">
            <a:noAutofit/>
          </a:bodyPr>
          <a:lstStyle>
            <a:lvl1pPr indent="-228600" lvl="0" marL="457200" marR="0" algn="l">
              <a:lnSpc>
                <a:spcPct val="100000"/>
              </a:lnSpc>
              <a:spcBef>
                <a:spcPts val="400"/>
              </a:spcBef>
              <a:spcAft>
                <a:spcPts val="0"/>
              </a:spcAft>
              <a:buClr>
                <a:schemeClr val="dk1"/>
              </a:buClr>
              <a:buSzPts val="2100"/>
              <a:buFont typeface="Arial"/>
              <a:buNone/>
              <a:defRPr b="1" sz="2100">
                <a:solidFill>
                  <a:schemeClr val="accent1"/>
                </a:solidFill>
              </a:defRPr>
            </a:lvl1pPr>
            <a:lvl2pPr indent="-381000" lvl="1" marL="914400" algn="l">
              <a:lnSpc>
                <a:spcPct val="100000"/>
              </a:lnSpc>
              <a:spcBef>
                <a:spcPts val="500"/>
              </a:spcBef>
              <a:spcAft>
                <a:spcPts val="0"/>
              </a:spcAft>
              <a:buSzPts val="2400"/>
              <a:buChar char="–"/>
              <a:defRPr sz="2400"/>
            </a:lvl2pPr>
            <a:lvl3pPr indent="-361950" lvl="2" marL="1371600" algn="l">
              <a:lnSpc>
                <a:spcPct val="100000"/>
              </a:lnSpc>
              <a:spcBef>
                <a:spcPts val="400"/>
              </a:spcBef>
              <a:spcAft>
                <a:spcPts val="0"/>
              </a:spcAft>
              <a:buSzPts val="2100"/>
              <a:buChar char="•"/>
              <a:defRPr sz="2100"/>
            </a:lvl3pPr>
            <a:lvl4pPr indent="-349250" lvl="3" marL="1828800" algn="l">
              <a:lnSpc>
                <a:spcPct val="100000"/>
              </a:lnSpc>
              <a:spcBef>
                <a:spcPts val="400"/>
              </a:spcBef>
              <a:spcAft>
                <a:spcPts val="0"/>
              </a:spcAft>
              <a:buSzPts val="1900"/>
              <a:buChar char="–"/>
              <a:defRPr sz="1900"/>
            </a:lvl4pPr>
            <a:lvl5pPr indent="-349250" lvl="4" marL="2286000" algn="l">
              <a:lnSpc>
                <a:spcPct val="100000"/>
              </a:lnSpc>
              <a:spcBef>
                <a:spcPts val="400"/>
              </a:spcBef>
              <a:spcAft>
                <a:spcPts val="0"/>
              </a:spcAft>
              <a:buSzPts val="1900"/>
              <a:buChar char="»"/>
              <a:defRPr sz="1900"/>
            </a:lvl5pPr>
            <a:lvl6pPr indent="-361950" lvl="5" marL="2743200" algn="l">
              <a:lnSpc>
                <a:spcPct val="100000"/>
              </a:lnSpc>
              <a:spcBef>
                <a:spcPts val="400"/>
              </a:spcBef>
              <a:spcAft>
                <a:spcPts val="0"/>
              </a:spcAft>
              <a:buClr>
                <a:schemeClr val="dk1"/>
              </a:buClr>
              <a:buSzPts val="2100"/>
              <a:buChar char="•"/>
              <a:defRPr sz="2100"/>
            </a:lvl6pPr>
            <a:lvl7pPr indent="-361950" lvl="6" marL="3200400" algn="l">
              <a:lnSpc>
                <a:spcPct val="100000"/>
              </a:lnSpc>
              <a:spcBef>
                <a:spcPts val="400"/>
              </a:spcBef>
              <a:spcAft>
                <a:spcPts val="0"/>
              </a:spcAft>
              <a:buClr>
                <a:schemeClr val="dk1"/>
              </a:buClr>
              <a:buSzPts val="2100"/>
              <a:buChar char="•"/>
              <a:defRPr sz="2100"/>
            </a:lvl7pPr>
            <a:lvl8pPr indent="-361950" lvl="7" marL="3657600" algn="l">
              <a:lnSpc>
                <a:spcPct val="100000"/>
              </a:lnSpc>
              <a:spcBef>
                <a:spcPts val="400"/>
              </a:spcBef>
              <a:spcAft>
                <a:spcPts val="0"/>
              </a:spcAft>
              <a:buClr>
                <a:schemeClr val="dk1"/>
              </a:buClr>
              <a:buSzPts val="2100"/>
              <a:buChar char="•"/>
              <a:defRPr sz="2100"/>
            </a:lvl8pPr>
            <a:lvl9pPr indent="-361950" lvl="8" marL="4114800" algn="l">
              <a:lnSpc>
                <a:spcPct val="100000"/>
              </a:lnSpc>
              <a:spcBef>
                <a:spcPts val="400"/>
              </a:spcBef>
              <a:spcAft>
                <a:spcPts val="0"/>
              </a:spcAft>
              <a:buClr>
                <a:schemeClr val="dk1"/>
              </a:buClr>
              <a:buSzPts val="2100"/>
              <a:buChar char="•"/>
              <a:defRPr sz="2100"/>
            </a:lvl9pPr>
          </a:lstStyle>
          <a:p/>
        </p:txBody>
      </p:sp>
      <p:sp>
        <p:nvSpPr>
          <p:cNvPr id="128" name="Google Shape;128;g5fef1c078e_0_1132"/>
          <p:cNvSpPr txBox="1"/>
          <p:nvPr>
            <p:ph idx="8" type="body"/>
          </p:nvPr>
        </p:nvSpPr>
        <p:spPr>
          <a:xfrm>
            <a:off x="413549" y="4686779"/>
            <a:ext cx="7059600" cy="430800"/>
          </a:xfrm>
          <a:prstGeom prst="rect">
            <a:avLst/>
          </a:prstGeom>
          <a:noFill/>
          <a:ln>
            <a:noFill/>
          </a:ln>
        </p:spPr>
        <p:txBody>
          <a:bodyPr anchorCtr="0" anchor="t" bIns="60925" lIns="121900" spcFirstLastPara="1" rIns="121900" wrap="square" tIns="60925">
            <a:noAutofit/>
          </a:bodyPr>
          <a:lstStyle>
            <a:lvl1pPr indent="-228600" lvl="0" marL="457200" marR="0" algn="l">
              <a:lnSpc>
                <a:spcPct val="100000"/>
              </a:lnSpc>
              <a:spcBef>
                <a:spcPts val="400"/>
              </a:spcBef>
              <a:spcAft>
                <a:spcPts val="0"/>
              </a:spcAft>
              <a:buClr>
                <a:schemeClr val="dk1"/>
              </a:buClr>
              <a:buSzPts val="1900"/>
              <a:buFont typeface="Arial"/>
              <a:buNone/>
              <a:defRPr b="0" sz="1900">
                <a:solidFill>
                  <a:schemeClr val="dk1"/>
                </a:solidFill>
              </a:defRPr>
            </a:lvl1pPr>
            <a:lvl2pPr indent="-381000" lvl="1" marL="914400" algn="l">
              <a:lnSpc>
                <a:spcPct val="100000"/>
              </a:lnSpc>
              <a:spcBef>
                <a:spcPts val="500"/>
              </a:spcBef>
              <a:spcAft>
                <a:spcPts val="0"/>
              </a:spcAft>
              <a:buSzPts val="2400"/>
              <a:buChar char="–"/>
              <a:defRPr sz="2400"/>
            </a:lvl2pPr>
            <a:lvl3pPr indent="-361950" lvl="2" marL="1371600" algn="l">
              <a:lnSpc>
                <a:spcPct val="100000"/>
              </a:lnSpc>
              <a:spcBef>
                <a:spcPts val="400"/>
              </a:spcBef>
              <a:spcAft>
                <a:spcPts val="0"/>
              </a:spcAft>
              <a:buSzPts val="2100"/>
              <a:buChar char="•"/>
              <a:defRPr sz="2100"/>
            </a:lvl3pPr>
            <a:lvl4pPr indent="-349250" lvl="3" marL="1828800" algn="l">
              <a:lnSpc>
                <a:spcPct val="100000"/>
              </a:lnSpc>
              <a:spcBef>
                <a:spcPts val="400"/>
              </a:spcBef>
              <a:spcAft>
                <a:spcPts val="0"/>
              </a:spcAft>
              <a:buSzPts val="1900"/>
              <a:buChar char="–"/>
              <a:defRPr sz="1900"/>
            </a:lvl4pPr>
            <a:lvl5pPr indent="-349250" lvl="4" marL="2286000" algn="l">
              <a:lnSpc>
                <a:spcPct val="100000"/>
              </a:lnSpc>
              <a:spcBef>
                <a:spcPts val="400"/>
              </a:spcBef>
              <a:spcAft>
                <a:spcPts val="0"/>
              </a:spcAft>
              <a:buSzPts val="1900"/>
              <a:buChar char="»"/>
              <a:defRPr sz="1900"/>
            </a:lvl5pPr>
            <a:lvl6pPr indent="-361950" lvl="5" marL="2743200" algn="l">
              <a:lnSpc>
                <a:spcPct val="100000"/>
              </a:lnSpc>
              <a:spcBef>
                <a:spcPts val="400"/>
              </a:spcBef>
              <a:spcAft>
                <a:spcPts val="0"/>
              </a:spcAft>
              <a:buClr>
                <a:schemeClr val="dk1"/>
              </a:buClr>
              <a:buSzPts val="2100"/>
              <a:buChar char="•"/>
              <a:defRPr sz="2100"/>
            </a:lvl6pPr>
            <a:lvl7pPr indent="-361950" lvl="6" marL="3200400" algn="l">
              <a:lnSpc>
                <a:spcPct val="100000"/>
              </a:lnSpc>
              <a:spcBef>
                <a:spcPts val="400"/>
              </a:spcBef>
              <a:spcAft>
                <a:spcPts val="0"/>
              </a:spcAft>
              <a:buClr>
                <a:schemeClr val="dk1"/>
              </a:buClr>
              <a:buSzPts val="2100"/>
              <a:buChar char="•"/>
              <a:defRPr sz="2100"/>
            </a:lvl7pPr>
            <a:lvl8pPr indent="-361950" lvl="7" marL="3657600" algn="l">
              <a:lnSpc>
                <a:spcPct val="100000"/>
              </a:lnSpc>
              <a:spcBef>
                <a:spcPts val="400"/>
              </a:spcBef>
              <a:spcAft>
                <a:spcPts val="0"/>
              </a:spcAft>
              <a:buClr>
                <a:schemeClr val="dk1"/>
              </a:buClr>
              <a:buSzPts val="2100"/>
              <a:buChar char="•"/>
              <a:defRPr sz="2100"/>
            </a:lvl8pPr>
            <a:lvl9pPr indent="-361950" lvl="8" marL="4114800" algn="l">
              <a:lnSpc>
                <a:spcPct val="100000"/>
              </a:lnSpc>
              <a:spcBef>
                <a:spcPts val="400"/>
              </a:spcBef>
              <a:spcAft>
                <a:spcPts val="0"/>
              </a:spcAft>
              <a:buClr>
                <a:schemeClr val="dk1"/>
              </a:buClr>
              <a:buSzPts val="2100"/>
              <a:buChar char="•"/>
              <a:defRPr sz="2100"/>
            </a:lvl9pPr>
          </a:lstStyle>
          <a:p/>
        </p:txBody>
      </p:sp>
      <p:sp>
        <p:nvSpPr>
          <p:cNvPr id="129" name="Google Shape;129;g5fef1c078e_0_1132"/>
          <p:cNvSpPr txBox="1"/>
          <p:nvPr>
            <p:ph idx="9" type="body"/>
          </p:nvPr>
        </p:nvSpPr>
        <p:spPr>
          <a:xfrm>
            <a:off x="412044" y="1287829"/>
            <a:ext cx="7061100" cy="558900"/>
          </a:xfrm>
          <a:prstGeom prst="rect">
            <a:avLst/>
          </a:prstGeom>
          <a:noFill/>
          <a:ln>
            <a:noFill/>
          </a:ln>
        </p:spPr>
        <p:txBody>
          <a:bodyPr anchorCtr="0" anchor="t" bIns="60925" lIns="121900" spcFirstLastPara="1" rIns="121900" wrap="square" tIns="60925">
            <a:noAutofit/>
          </a:bodyPr>
          <a:lstStyle>
            <a:lvl1pPr indent="-228600" lvl="0" marL="457200" algn="l">
              <a:lnSpc>
                <a:spcPct val="100000"/>
              </a:lnSpc>
              <a:spcBef>
                <a:spcPts val="500"/>
              </a:spcBef>
              <a:spcAft>
                <a:spcPts val="0"/>
              </a:spcAft>
              <a:buSzPts val="2700"/>
              <a:buNone/>
              <a:defRPr b="1" sz="2700">
                <a:solidFill>
                  <a:srgbClr val="00144D"/>
                </a:solidFill>
              </a:defRPr>
            </a:lvl1pPr>
            <a:lvl2pPr indent="-228600" lvl="1" marL="914400" algn="l">
              <a:lnSpc>
                <a:spcPct val="100000"/>
              </a:lnSpc>
              <a:spcBef>
                <a:spcPts val="600"/>
              </a:spcBef>
              <a:spcAft>
                <a:spcPts val="0"/>
              </a:spcAft>
              <a:buSzPts val="3200"/>
              <a:buNone/>
              <a:defRPr/>
            </a:lvl2pPr>
            <a:lvl3pPr indent="-228600" lvl="2" marL="1371600" algn="l">
              <a:lnSpc>
                <a:spcPct val="100000"/>
              </a:lnSpc>
              <a:spcBef>
                <a:spcPts val="500"/>
              </a:spcBef>
              <a:spcAft>
                <a:spcPts val="0"/>
              </a:spcAft>
              <a:buSzPts val="2700"/>
              <a:buNone/>
              <a:defRPr/>
            </a:lvl3pPr>
            <a:lvl4pPr indent="-228600" lvl="3" marL="1828800" algn="l">
              <a:lnSpc>
                <a:spcPct val="100000"/>
              </a:lnSpc>
              <a:spcBef>
                <a:spcPts val="500"/>
              </a:spcBef>
              <a:spcAft>
                <a:spcPts val="0"/>
              </a:spcAft>
              <a:buSzPts val="2400"/>
              <a:buNone/>
              <a:defRPr/>
            </a:lvl4pPr>
            <a:lvl5pPr indent="-228600" lvl="4" marL="2286000" algn="l">
              <a:lnSpc>
                <a:spcPct val="100000"/>
              </a:lnSpc>
              <a:spcBef>
                <a:spcPts val="500"/>
              </a:spcBef>
              <a:spcAft>
                <a:spcPts val="0"/>
              </a:spcAft>
              <a:buSzPts val="2400"/>
              <a:buNone/>
              <a:defRPr/>
            </a:lvl5pPr>
            <a:lvl6pPr indent="-381000" lvl="5" marL="2743200" algn="l">
              <a:lnSpc>
                <a:spcPct val="100000"/>
              </a:lnSpc>
              <a:spcBef>
                <a:spcPts val="500"/>
              </a:spcBef>
              <a:spcAft>
                <a:spcPts val="0"/>
              </a:spcAft>
              <a:buClr>
                <a:schemeClr val="dk1"/>
              </a:buClr>
              <a:buSzPts val="2400"/>
              <a:buChar char="•"/>
              <a:defRPr/>
            </a:lvl6pPr>
            <a:lvl7pPr indent="-381000" lvl="6" marL="3200400" algn="l">
              <a:lnSpc>
                <a:spcPct val="100000"/>
              </a:lnSpc>
              <a:spcBef>
                <a:spcPts val="500"/>
              </a:spcBef>
              <a:spcAft>
                <a:spcPts val="0"/>
              </a:spcAft>
              <a:buClr>
                <a:schemeClr val="dk1"/>
              </a:buClr>
              <a:buSzPts val="2400"/>
              <a:buChar char="•"/>
              <a:defRPr/>
            </a:lvl7pPr>
            <a:lvl8pPr indent="-381000" lvl="7" marL="3657600" algn="l">
              <a:lnSpc>
                <a:spcPct val="100000"/>
              </a:lnSpc>
              <a:spcBef>
                <a:spcPts val="500"/>
              </a:spcBef>
              <a:spcAft>
                <a:spcPts val="0"/>
              </a:spcAft>
              <a:buClr>
                <a:schemeClr val="dk1"/>
              </a:buClr>
              <a:buSzPts val="2400"/>
              <a:buChar char="•"/>
              <a:defRPr/>
            </a:lvl8pPr>
            <a:lvl9pPr indent="-381000" lvl="8" marL="4114800" algn="l">
              <a:lnSpc>
                <a:spcPct val="100000"/>
              </a:lnSpc>
              <a:spcBef>
                <a:spcPts val="500"/>
              </a:spcBef>
              <a:spcAft>
                <a:spcPts val="0"/>
              </a:spcAft>
              <a:buClr>
                <a:schemeClr val="dk1"/>
              </a:buClr>
              <a:buSzPts val="2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trics">
  <p:cSld name="Metrics">
    <p:spTree>
      <p:nvGrpSpPr>
        <p:cNvPr id="130" name="Shape 130"/>
        <p:cNvGrpSpPr/>
        <p:nvPr/>
      </p:nvGrpSpPr>
      <p:grpSpPr>
        <a:xfrm>
          <a:off x="0" y="0"/>
          <a:ext cx="0" cy="0"/>
          <a:chOff x="0" y="0"/>
          <a:chExt cx="0" cy="0"/>
        </a:xfrm>
      </p:grpSpPr>
      <p:sp>
        <p:nvSpPr>
          <p:cNvPr id="131" name="Google Shape;131;g5fef1c078e_0_1149"/>
          <p:cNvSpPr txBox="1"/>
          <p:nvPr>
            <p:ph idx="12" type="sldNum"/>
          </p:nvPr>
        </p:nvSpPr>
        <p:spPr>
          <a:xfrm>
            <a:off x="8737600" y="6265332"/>
            <a:ext cx="2844900" cy="365100"/>
          </a:xfrm>
          <a:prstGeom prst="rect">
            <a:avLst/>
          </a:prstGeom>
          <a:noFill/>
          <a:ln>
            <a:noFill/>
          </a:ln>
        </p:spPr>
        <p:txBody>
          <a:bodyPr anchorCtr="0" anchor="ctr" bIns="60925" lIns="121900" spcFirstLastPara="1" rIns="121900" wrap="square" tIns="609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132" name="Google Shape;132;g5fef1c078e_0_1149"/>
          <p:cNvSpPr txBox="1"/>
          <p:nvPr>
            <p:ph type="title"/>
          </p:nvPr>
        </p:nvSpPr>
        <p:spPr>
          <a:xfrm>
            <a:off x="413536" y="20647"/>
            <a:ext cx="10972800" cy="924900"/>
          </a:xfrm>
          <a:prstGeom prst="rect">
            <a:avLst/>
          </a:prstGeom>
          <a:noFill/>
          <a:ln>
            <a:noFill/>
          </a:ln>
        </p:spPr>
        <p:txBody>
          <a:bodyPr anchorCtr="0" anchor="ctr" bIns="60925" lIns="121900" spcFirstLastPara="1" rIns="121900" wrap="square" tIns="60925">
            <a:noAutofit/>
          </a:bodyPr>
          <a:lstStyle>
            <a:lvl1pPr lvl="0" algn="l">
              <a:lnSpc>
                <a:spcPct val="100000"/>
              </a:lnSpc>
              <a:spcBef>
                <a:spcPts val="0"/>
              </a:spcBef>
              <a:spcAft>
                <a:spcPts val="0"/>
              </a:spcAft>
              <a:buClr>
                <a:srgbClr val="95001A"/>
              </a:buClr>
              <a:buSzPts val="4800"/>
              <a:buFont typeface="Gill Sans"/>
              <a:buNone/>
              <a:defRPr sz="48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grpSp>
        <p:nvGrpSpPr>
          <p:cNvPr id="133" name="Google Shape;133;g5fef1c078e_0_1149"/>
          <p:cNvGrpSpPr/>
          <p:nvPr/>
        </p:nvGrpSpPr>
        <p:grpSpPr>
          <a:xfrm>
            <a:off x="-6750" y="945023"/>
            <a:ext cx="11589452" cy="63310"/>
            <a:chOff x="685800" y="1794746"/>
            <a:chExt cx="7772418" cy="179400"/>
          </a:xfrm>
        </p:grpSpPr>
        <p:sp>
          <p:nvSpPr>
            <p:cNvPr id="134" name="Google Shape;134;g5fef1c078e_0_1149"/>
            <p:cNvSpPr/>
            <p:nvPr/>
          </p:nvSpPr>
          <p:spPr>
            <a:xfrm>
              <a:off x="685800" y="1794746"/>
              <a:ext cx="1170900" cy="179400"/>
            </a:xfrm>
            <a:prstGeom prst="rect">
              <a:avLst/>
            </a:prstGeom>
            <a:solidFill>
              <a:schemeClr val="accen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bin"/>
                <a:ea typeface="Cabin"/>
                <a:cs typeface="Cabin"/>
                <a:sym typeface="Cabin"/>
              </a:endParaRPr>
            </a:p>
          </p:txBody>
        </p:sp>
        <p:sp>
          <p:nvSpPr>
            <p:cNvPr id="135" name="Google Shape;135;g5fef1c078e_0_1149"/>
            <p:cNvSpPr/>
            <p:nvPr/>
          </p:nvSpPr>
          <p:spPr>
            <a:xfrm>
              <a:off x="1856619" y="1794746"/>
              <a:ext cx="2206500" cy="179400"/>
            </a:xfrm>
            <a:prstGeom prst="rect">
              <a:avLst/>
            </a:prstGeom>
            <a:solidFill>
              <a:schemeClr val="dk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Cabin"/>
                <a:ea typeface="Cabin"/>
                <a:cs typeface="Cabin"/>
                <a:sym typeface="Cabin"/>
              </a:endParaRPr>
            </a:p>
          </p:txBody>
        </p:sp>
        <p:sp>
          <p:nvSpPr>
            <p:cNvPr id="136" name="Google Shape;136;g5fef1c078e_0_1149"/>
            <p:cNvSpPr/>
            <p:nvPr/>
          </p:nvSpPr>
          <p:spPr>
            <a:xfrm>
              <a:off x="4063218" y="1794746"/>
              <a:ext cx="4395000" cy="179400"/>
            </a:xfrm>
            <a:prstGeom prst="rect">
              <a:avLst/>
            </a:prstGeom>
            <a:solidFill>
              <a:schemeClr val="lt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Cabin"/>
                <a:ea typeface="Cabin"/>
                <a:cs typeface="Cabin"/>
                <a:sym typeface="Cabin"/>
              </a:endParaRPr>
            </a:p>
          </p:txBody>
        </p:sp>
      </p:grpSp>
      <p:sp>
        <p:nvSpPr>
          <p:cNvPr id="137" name="Google Shape;137;g5fef1c078e_0_1149"/>
          <p:cNvSpPr/>
          <p:nvPr/>
        </p:nvSpPr>
        <p:spPr>
          <a:xfrm>
            <a:off x="609613" y="1480181"/>
            <a:ext cx="2931300" cy="1373100"/>
          </a:xfrm>
          <a:prstGeom prst="rect">
            <a:avLst/>
          </a:prstGeom>
          <a:solidFill>
            <a:schemeClr val="lt1"/>
          </a:solidFill>
          <a:ln cap="flat" cmpd="sng" w="9525">
            <a:solidFill>
              <a:srgbClr val="A5A5A5"/>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chemeClr val="accent1"/>
              </a:solidFill>
              <a:latin typeface="Gill Sans"/>
              <a:ea typeface="Gill Sans"/>
              <a:cs typeface="Gill Sans"/>
              <a:sym typeface="Gill Sans"/>
            </a:endParaRPr>
          </a:p>
        </p:txBody>
      </p:sp>
      <p:sp>
        <p:nvSpPr>
          <p:cNvPr id="138" name="Google Shape;138;g5fef1c078e_0_1149"/>
          <p:cNvSpPr/>
          <p:nvPr/>
        </p:nvSpPr>
        <p:spPr>
          <a:xfrm>
            <a:off x="609612" y="1480176"/>
            <a:ext cx="2931300" cy="63300"/>
          </a:xfrm>
          <a:prstGeom prst="rect">
            <a:avLst/>
          </a:prstGeom>
          <a:solidFill>
            <a:schemeClr val="accen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accent1"/>
              </a:solidFill>
              <a:latin typeface="Cabin"/>
              <a:ea typeface="Cabin"/>
              <a:cs typeface="Cabin"/>
              <a:sym typeface="Cabin"/>
            </a:endParaRPr>
          </a:p>
        </p:txBody>
      </p:sp>
      <p:grpSp>
        <p:nvGrpSpPr>
          <p:cNvPr id="139" name="Google Shape;139;g5fef1c078e_0_1149"/>
          <p:cNvGrpSpPr/>
          <p:nvPr/>
        </p:nvGrpSpPr>
        <p:grpSpPr>
          <a:xfrm>
            <a:off x="609582" y="2947963"/>
            <a:ext cx="4047100" cy="1373100"/>
            <a:chOff x="457198" y="2913323"/>
            <a:chExt cx="3035401" cy="1373100"/>
          </a:xfrm>
        </p:grpSpPr>
        <p:sp>
          <p:nvSpPr>
            <p:cNvPr id="140" name="Google Shape;140;g5fef1c078e_0_1149"/>
            <p:cNvSpPr/>
            <p:nvPr/>
          </p:nvSpPr>
          <p:spPr>
            <a:xfrm>
              <a:off x="457199" y="2913323"/>
              <a:ext cx="3035400" cy="1373100"/>
            </a:xfrm>
            <a:prstGeom prst="rect">
              <a:avLst/>
            </a:prstGeom>
            <a:solidFill>
              <a:schemeClr val="lt1"/>
            </a:solidFill>
            <a:ln cap="flat" cmpd="sng" w="9525">
              <a:solidFill>
                <a:srgbClr val="A5A5A5"/>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chemeClr val="dk2"/>
                </a:solidFill>
                <a:latin typeface="Gill Sans"/>
                <a:ea typeface="Gill Sans"/>
                <a:cs typeface="Gill Sans"/>
                <a:sym typeface="Gill Sans"/>
              </a:endParaRPr>
            </a:p>
          </p:txBody>
        </p:sp>
        <p:sp>
          <p:nvSpPr>
            <p:cNvPr id="141" name="Google Shape;141;g5fef1c078e_0_1149"/>
            <p:cNvSpPr/>
            <p:nvPr/>
          </p:nvSpPr>
          <p:spPr>
            <a:xfrm>
              <a:off x="457198" y="2913323"/>
              <a:ext cx="3035400" cy="63300"/>
            </a:xfrm>
            <a:prstGeom prst="rect">
              <a:avLst/>
            </a:prstGeom>
            <a:solidFill>
              <a:schemeClr val="dk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2"/>
                </a:solidFill>
                <a:latin typeface="Cabin"/>
                <a:ea typeface="Cabin"/>
                <a:cs typeface="Cabin"/>
                <a:sym typeface="Cabin"/>
              </a:endParaRPr>
            </a:p>
          </p:txBody>
        </p:sp>
      </p:grpSp>
      <p:grpSp>
        <p:nvGrpSpPr>
          <p:cNvPr id="142" name="Google Shape;142;g5fef1c078e_0_1149"/>
          <p:cNvGrpSpPr/>
          <p:nvPr/>
        </p:nvGrpSpPr>
        <p:grpSpPr>
          <a:xfrm>
            <a:off x="609583" y="4404679"/>
            <a:ext cx="10908927" cy="1373100"/>
            <a:chOff x="457199" y="4370039"/>
            <a:chExt cx="8181900" cy="1373100"/>
          </a:xfrm>
        </p:grpSpPr>
        <p:sp>
          <p:nvSpPr>
            <p:cNvPr id="143" name="Google Shape;143;g5fef1c078e_0_1149"/>
            <p:cNvSpPr/>
            <p:nvPr/>
          </p:nvSpPr>
          <p:spPr>
            <a:xfrm>
              <a:off x="457199" y="4370039"/>
              <a:ext cx="8181900" cy="1373100"/>
            </a:xfrm>
            <a:prstGeom prst="rect">
              <a:avLst/>
            </a:prstGeom>
            <a:solidFill>
              <a:schemeClr val="lt1"/>
            </a:solidFill>
            <a:ln cap="flat" cmpd="sng" w="9525">
              <a:solidFill>
                <a:srgbClr val="A5A5A5"/>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chemeClr val="lt2"/>
                </a:solidFill>
                <a:latin typeface="Gill Sans"/>
                <a:ea typeface="Gill Sans"/>
                <a:cs typeface="Gill Sans"/>
                <a:sym typeface="Gill Sans"/>
              </a:endParaRPr>
            </a:p>
          </p:txBody>
        </p:sp>
        <p:sp>
          <p:nvSpPr>
            <p:cNvPr id="144" name="Google Shape;144;g5fef1c078e_0_1149"/>
            <p:cNvSpPr/>
            <p:nvPr/>
          </p:nvSpPr>
          <p:spPr>
            <a:xfrm>
              <a:off x="457199" y="4370039"/>
              <a:ext cx="8181900" cy="63300"/>
            </a:xfrm>
            <a:prstGeom prst="rect">
              <a:avLst/>
            </a:prstGeom>
            <a:solidFill>
              <a:schemeClr val="lt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2"/>
                </a:solidFill>
                <a:latin typeface="Cabin"/>
                <a:ea typeface="Cabin"/>
                <a:cs typeface="Cabin"/>
                <a:sym typeface="Cabin"/>
              </a:endParaRPr>
            </a:p>
          </p:txBody>
        </p:sp>
      </p:grpSp>
      <p:grpSp>
        <p:nvGrpSpPr>
          <p:cNvPr id="145" name="Google Shape;145;g5fef1c078e_0_1149"/>
          <p:cNvGrpSpPr/>
          <p:nvPr/>
        </p:nvGrpSpPr>
        <p:grpSpPr>
          <a:xfrm>
            <a:off x="3661742" y="1480181"/>
            <a:ext cx="3683108" cy="1373100"/>
            <a:chOff x="2746375" y="1480176"/>
            <a:chExt cx="2762400" cy="1373100"/>
          </a:xfrm>
        </p:grpSpPr>
        <p:sp>
          <p:nvSpPr>
            <p:cNvPr id="146" name="Google Shape;146;g5fef1c078e_0_1149"/>
            <p:cNvSpPr/>
            <p:nvPr/>
          </p:nvSpPr>
          <p:spPr>
            <a:xfrm>
              <a:off x="2746375" y="1480176"/>
              <a:ext cx="2762400" cy="1373100"/>
            </a:xfrm>
            <a:prstGeom prst="rect">
              <a:avLst/>
            </a:prstGeom>
            <a:solidFill>
              <a:schemeClr val="lt1"/>
            </a:solidFill>
            <a:ln cap="flat" cmpd="sng" w="9525">
              <a:solidFill>
                <a:srgbClr val="A5A5A5"/>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chemeClr val="accent1"/>
                </a:solidFill>
                <a:latin typeface="Gill Sans"/>
                <a:ea typeface="Gill Sans"/>
                <a:cs typeface="Gill Sans"/>
                <a:sym typeface="Gill Sans"/>
              </a:endParaRPr>
            </a:p>
          </p:txBody>
        </p:sp>
        <p:sp>
          <p:nvSpPr>
            <p:cNvPr id="147" name="Google Shape;147;g5fef1c078e_0_1149"/>
            <p:cNvSpPr/>
            <p:nvPr/>
          </p:nvSpPr>
          <p:spPr>
            <a:xfrm>
              <a:off x="2746375" y="1480176"/>
              <a:ext cx="2762400" cy="63300"/>
            </a:xfrm>
            <a:prstGeom prst="rect">
              <a:avLst/>
            </a:prstGeom>
            <a:solidFill>
              <a:schemeClr val="accen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accent1"/>
                </a:solidFill>
                <a:latin typeface="Cabin"/>
                <a:ea typeface="Cabin"/>
                <a:cs typeface="Cabin"/>
                <a:sym typeface="Cabin"/>
              </a:endParaRPr>
            </a:p>
          </p:txBody>
        </p:sp>
      </p:grpSp>
      <p:grpSp>
        <p:nvGrpSpPr>
          <p:cNvPr id="148" name="Google Shape;148;g5fef1c078e_0_1149"/>
          <p:cNvGrpSpPr/>
          <p:nvPr/>
        </p:nvGrpSpPr>
        <p:grpSpPr>
          <a:xfrm>
            <a:off x="7481379" y="1480181"/>
            <a:ext cx="4037237" cy="1373100"/>
            <a:chOff x="5556249" y="1480176"/>
            <a:chExt cx="3082801" cy="1373100"/>
          </a:xfrm>
        </p:grpSpPr>
        <p:sp>
          <p:nvSpPr>
            <p:cNvPr id="149" name="Google Shape;149;g5fef1c078e_0_1149"/>
            <p:cNvSpPr/>
            <p:nvPr/>
          </p:nvSpPr>
          <p:spPr>
            <a:xfrm>
              <a:off x="5556250" y="1480176"/>
              <a:ext cx="3082800" cy="1373100"/>
            </a:xfrm>
            <a:prstGeom prst="rect">
              <a:avLst/>
            </a:prstGeom>
            <a:solidFill>
              <a:schemeClr val="lt1"/>
            </a:solidFill>
            <a:ln cap="flat" cmpd="sng" w="9525">
              <a:solidFill>
                <a:srgbClr val="A5A5A5"/>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chemeClr val="accent1"/>
                </a:solidFill>
                <a:latin typeface="Gill Sans"/>
                <a:ea typeface="Gill Sans"/>
                <a:cs typeface="Gill Sans"/>
                <a:sym typeface="Gill Sans"/>
              </a:endParaRPr>
            </a:p>
          </p:txBody>
        </p:sp>
        <p:sp>
          <p:nvSpPr>
            <p:cNvPr id="150" name="Google Shape;150;g5fef1c078e_0_1149"/>
            <p:cNvSpPr/>
            <p:nvPr/>
          </p:nvSpPr>
          <p:spPr>
            <a:xfrm>
              <a:off x="5556249" y="1480176"/>
              <a:ext cx="3082800" cy="63300"/>
            </a:xfrm>
            <a:prstGeom prst="rect">
              <a:avLst/>
            </a:prstGeom>
            <a:solidFill>
              <a:schemeClr val="accen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accent1"/>
                </a:solidFill>
                <a:latin typeface="Cabin"/>
                <a:ea typeface="Cabin"/>
                <a:cs typeface="Cabin"/>
                <a:sym typeface="Cabin"/>
              </a:endParaRPr>
            </a:p>
          </p:txBody>
        </p:sp>
      </p:grpSp>
      <p:grpSp>
        <p:nvGrpSpPr>
          <p:cNvPr id="151" name="Google Shape;151;g5fef1c078e_0_1149"/>
          <p:cNvGrpSpPr/>
          <p:nvPr/>
        </p:nvGrpSpPr>
        <p:grpSpPr>
          <a:xfrm>
            <a:off x="4776894" y="2947963"/>
            <a:ext cx="6741848" cy="1373100"/>
            <a:chOff x="3556000" y="2913323"/>
            <a:chExt cx="5083200" cy="1373100"/>
          </a:xfrm>
        </p:grpSpPr>
        <p:sp>
          <p:nvSpPr>
            <p:cNvPr id="152" name="Google Shape;152;g5fef1c078e_0_1149"/>
            <p:cNvSpPr/>
            <p:nvPr/>
          </p:nvSpPr>
          <p:spPr>
            <a:xfrm>
              <a:off x="3556000" y="2913323"/>
              <a:ext cx="5083200" cy="1373100"/>
            </a:xfrm>
            <a:prstGeom prst="rect">
              <a:avLst/>
            </a:prstGeom>
            <a:solidFill>
              <a:schemeClr val="lt1"/>
            </a:solidFill>
            <a:ln cap="flat" cmpd="sng" w="9525">
              <a:solidFill>
                <a:srgbClr val="A5A5A5"/>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chemeClr val="dk2"/>
                </a:solidFill>
                <a:latin typeface="Gill Sans"/>
                <a:ea typeface="Gill Sans"/>
                <a:cs typeface="Gill Sans"/>
                <a:sym typeface="Gill Sans"/>
              </a:endParaRPr>
            </a:p>
          </p:txBody>
        </p:sp>
        <p:sp>
          <p:nvSpPr>
            <p:cNvPr id="153" name="Google Shape;153;g5fef1c078e_0_1149"/>
            <p:cNvSpPr/>
            <p:nvPr/>
          </p:nvSpPr>
          <p:spPr>
            <a:xfrm>
              <a:off x="3556000" y="2913323"/>
              <a:ext cx="5083200" cy="63300"/>
            </a:xfrm>
            <a:prstGeom prst="rect">
              <a:avLst/>
            </a:prstGeom>
            <a:solidFill>
              <a:schemeClr val="dk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dk2"/>
                </a:solidFill>
                <a:latin typeface="Cabin"/>
                <a:ea typeface="Cabin"/>
                <a:cs typeface="Cabin"/>
                <a:sym typeface="Cabin"/>
              </a:endParaRPr>
            </a:p>
          </p:txBody>
        </p:sp>
      </p:grpSp>
      <p:sp>
        <p:nvSpPr>
          <p:cNvPr id="154" name="Google Shape;154;g5fef1c078e_0_1149"/>
          <p:cNvSpPr txBox="1"/>
          <p:nvPr>
            <p:ph idx="1" type="body"/>
          </p:nvPr>
        </p:nvSpPr>
        <p:spPr>
          <a:xfrm>
            <a:off x="609601" y="1597259"/>
            <a:ext cx="2931300" cy="769500"/>
          </a:xfrm>
          <a:prstGeom prst="rect">
            <a:avLst/>
          </a:prstGeom>
          <a:noFill/>
          <a:ln>
            <a:noFill/>
          </a:ln>
        </p:spPr>
        <p:txBody>
          <a:bodyPr anchorCtr="0" anchor="b" bIns="60925" lIns="121900" spcFirstLastPara="1" rIns="121900" wrap="square" tIns="60925">
            <a:noAutofit/>
          </a:bodyPr>
          <a:lstStyle>
            <a:lvl1pPr indent="-228600" lvl="0" marL="457200" marR="0" algn="ctr">
              <a:lnSpc>
                <a:spcPct val="100000"/>
              </a:lnSpc>
              <a:spcBef>
                <a:spcPts val="1100"/>
              </a:spcBef>
              <a:spcAft>
                <a:spcPts val="0"/>
              </a:spcAft>
              <a:buClr>
                <a:schemeClr val="dk1"/>
              </a:buClr>
              <a:buSzPts val="5300"/>
              <a:buFont typeface="Arial"/>
              <a:buNone/>
              <a:defRPr b="1" sz="5300">
                <a:solidFill>
                  <a:schemeClr val="accent1"/>
                </a:solidFill>
              </a:defRPr>
            </a:lvl1pPr>
            <a:lvl2pPr indent="-381000" lvl="1" marL="914400" algn="l">
              <a:lnSpc>
                <a:spcPct val="100000"/>
              </a:lnSpc>
              <a:spcBef>
                <a:spcPts val="500"/>
              </a:spcBef>
              <a:spcAft>
                <a:spcPts val="0"/>
              </a:spcAft>
              <a:buSzPts val="2400"/>
              <a:buChar char="–"/>
              <a:defRPr sz="2400"/>
            </a:lvl2pPr>
            <a:lvl3pPr indent="-361950" lvl="2" marL="1371600" algn="l">
              <a:lnSpc>
                <a:spcPct val="100000"/>
              </a:lnSpc>
              <a:spcBef>
                <a:spcPts val="400"/>
              </a:spcBef>
              <a:spcAft>
                <a:spcPts val="0"/>
              </a:spcAft>
              <a:buSzPts val="2100"/>
              <a:buChar char="•"/>
              <a:defRPr sz="2100"/>
            </a:lvl3pPr>
            <a:lvl4pPr indent="-349250" lvl="3" marL="1828800" algn="l">
              <a:lnSpc>
                <a:spcPct val="100000"/>
              </a:lnSpc>
              <a:spcBef>
                <a:spcPts val="400"/>
              </a:spcBef>
              <a:spcAft>
                <a:spcPts val="0"/>
              </a:spcAft>
              <a:buSzPts val="1900"/>
              <a:buChar char="–"/>
              <a:defRPr sz="1900"/>
            </a:lvl4pPr>
            <a:lvl5pPr indent="-349250" lvl="4" marL="2286000" algn="l">
              <a:lnSpc>
                <a:spcPct val="100000"/>
              </a:lnSpc>
              <a:spcBef>
                <a:spcPts val="400"/>
              </a:spcBef>
              <a:spcAft>
                <a:spcPts val="0"/>
              </a:spcAft>
              <a:buSzPts val="1900"/>
              <a:buChar char="»"/>
              <a:defRPr sz="1900"/>
            </a:lvl5pPr>
            <a:lvl6pPr indent="-361950" lvl="5" marL="2743200" algn="l">
              <a:lnSpc>
                <a:spcPct val="100000"/>
              </a:lnSpc>
              <a:spcBef>
                <a:spcPts val="400"/>
              </a:spcBef>
              <a:spcAft>
                <a:spcPts val="0"/>
              </a:spcAft>
              <a:buClr>
                <a:schemeClr val="dk1"/>
              </a:buClr>
              <a:buSzPts val="2100"/>
              <a:buChar char="•"/>
              <a:defRPr sz="2100"/>
            </a:lvl6pPr>
            <a:lvl7pPr indent="-361950" lvl="6" marL="3200400" algn="l">
              <a:lnSpc>
                <a:spcPct val="100000"/>
              </a:lnSpc>
              <a:spcBef>
                <a:spcPts val="400"/>
              </a:spcBef>
              <a:spcAft>
                <a:spcPts val="0"/>
              </a:spcAft>
              <a:buClr>
                <a:schemeClr val="dk1"/>
              </a:buClr>
              <a:buSzPts val="2100"/>
              <a:buChar char="•"/>
              <a:defRPr sz="2100"/>
            </a:lvl7pPr>
            <a:lvl8pPr indent="-361950" lvl="7" marL="3657600" algn="l">
              <a:lnSpc>
                <a:spcPct val="100000"/>
              </a:lnSpc>
              <a:spcBef>
                <a:spcPts val="400"/>
              </a:spcBef>
              <a:spcAft>
                <a:spcPts val="0"/>
              </a:spcAft>
              <a:buClr>
                <a:schemeClr val="dk1"/>
              </a:buClr>
              <a:buSzPts val="2100"/>
              <a:buChar char="•"/>
              <a:defRPr sz="2100"/>
            </a:lvl8pPr>
            <a:lvl9pPr indent="-361950" lvl="8" marL="4114800" algn="l">
              <a:lnSpc>
                <a:spcPct val="100000"/>
              </a:lnSpc>
              <a:spcBef>
                <a:spcPts val="400"/>
              </a:spcBef>
              <a:spcAft>
                <a:spcPts val="0"/>
              </a:spcAft>
              <a:buClr>
                <a:schemeClr val="dk1"/>
              </a:buClr>
              <a:buSzPts val="2100"/>
              <a:buChar char="•"/>
              <a:defRPr sz="2100"/>
            </a:lvl9pPr>
          </a:lstStyle>
          <a:p/>
        </p:txBody>
      </p:sp>
      <p:sp>
        <p:nvSpPr>
          <p:cNvPr id="155" name="Google Shape;155;g5fef1c078e_0_1149"/>
          <p:cNvSpPr txBox="1"/>
          <p:nvPr>
            <p:ph idx="2" type="body"/>
          </p:nvPr>
        </p:nvSpPr>
        <p:spPr>
          <a:xfrm>
            <a:off x="609613" y="2366907"/>
            <a:ext cx="2931300" cy="430800"/>
          </a:xfrm>
          <a:prstGeom prst="rect">
            <a:avLst/>
          </a:prstGeom>
          <a:noFill/>
          <a:ln>
            <a:noFill/>
          </a:ln>
        </p:spPr>
        <p:txBody>
          <a:bodyPr anchorCtr="0" anchor="t" bIns="60925" lIns="121900" spcFirstLastPara="1" rIns="121900" wrap="square" tIns="60925">
            <a:noAutofit/>
          </a:bodyPr>
          <a:lstStyle>
            <a:lvl1pPr indent="-228600" lvl="0" marL="457200" marR="0" algn="ctr">
              <a:lnSpc>
                <a:spcPct val="100000"/>
              </a:lnSpc>
              <a:spcBef>
                <a:spcPts val="600"/>
              </a:spcBef>
              <a:spcAft>
                <a:spcPts val="0"/>
              </a:spcAft>
              <a:buClr>
                <a:schemeClr val="dk1"/>
              </a:buClr>
              <a:buSzPts val="3200"/>
              <a:buFont typeface="Arial"/>
              <a:buNone/>
              <a:defRPr b="0" sz="3200">
                <a:solidFill>
                  <a:schemeClr val="accent1"/>
                </a:solidFill>
              </a:defRPr>
            </a:lvl1pPr>
            <a:lvl2pPr indent="-381000" lvl="1" marL="914400" algn="l">
              <a:lnSpc>
                <a:spcPct val="100000"/>
              </a:lnSpc>
              <a:spcBef>
                <a:spcPts val="500"/>
              </a:spcBef>
              <a:spcAft>
                <a:spcPts val="0"/>
              </a:spcAft>
              <a:buSzPts val="2400"/>
              <a:buChar char="–"/>
              <a:defRPr sz="2400"/>
            </a:lvl2pPr>
            <a:lvl3pPr indent="-361950" lvl="2" marL="1371600" algn="l">
              <a:lnSpc>
                <a:spcPct val="100000"/>
              </a:lnSpc>
              <a:spcBef>
                <a:spcPts val="400"/>
              </a:spcBef>
              <a:spcAft>
                <a:spcPts val="0"/>
              </a:spcAft>
              <a:buSzPts val="2100"/>
              <a:buChar char="•"/>
              <a:defRPr sz="2100"/>
            </a:lvl3pPr>
            <a:lvl4pPr indent="-349250" lvl="3" marL="1828800" algn="l">
              <a:lnSpc>
                <a:spcPct val="100000"/>
              </a:lnSpc>
              <a:spcBef>
                <a:spcPts val="400"/>
              </a:spcBef>
              <a:spcAft>
                <a:spcPts val="0"/>
              </a:spcAft>
              <a:buSzPts val="1900"/>
              <a:buChar char="–"/>
              <a:defRPr sz="1900"/>
            </a:lvl4pPr>
            <a:lvl5pPr indent="-349250" lvl="4" marL="2286000" algn="l">
              <a:lnSpc>
                <a:spcPct val="100000"/>
              </a:lnSpc>
              <a:spcBef>
                <a:spcPts val="400"/>
              </a:spcBef>
              <a:spcAft>
                <a:spcPts val="0"/>
              </a:spcAft>
              <a:buSzPts val="1900"/>
              <a:buChar char="»"/>
              <a:defRPr sz="1900"/>
            </a:lvl5pPr>
            <a:lvl6pPr indent="-361950" lvl="5" marL="2743200" algn="l">
              <a:lnSpc>
                <a:spcPct val="100000"/>
              </a:lnSpc>
              <a:spcBef>
                <a:spcPts val="400"/>
              </a:spcBef>
              <a:spcAft>
                <a:spcPts val="0"/>
              </a:spcAft>
              <a:buClr>
                <a:schemeClr val="dk1"/>
              </a:buClr>
              <a:buSzPts val="2100"/>
              <a:buChar char="•"/>
              <a:defRPr sz="2100"/>
            </a:lvl6pPr>
            <a:lvl7pPr indent="-361950" lvl="6" marL="3200400" algn="l">
              <a:lnSpc>
                <a:spcPct val="100000"/>
              </a:lnSpc>
              <a:spcBef>
                <a:spcPts val="400"/>
              </a:spcBef>
              <a:spcAft>
                <a:spcPts val="0"/>
              </a:spcAft>
              <a:buClr>
                <a:schemeClr val="dk1"/>
              </a:buClr>
              <a:buSzPts val="2100"/>
              <a:buChar char="•"/>
              <a:defRPr sz="2100"/>
            </a:lvl7pPr>
            <a:lvl8pPr indent="-361950" lvl="7" marL="3657600" algn="l">
              <a:lnSpc>
                <a:spcPct val="100000"/>
              </a:lnSpc>
              <a:spcBef>
                <a:spcPts val="400"/>
              </a:spcBef>
              <a:spcAft>
                <a:spcPts val="0"/>
              </a:spcAft>
              <a:buClr>
                <a:schemeClr val="dk1"/>
              </a:buClr>
              <a:buSzPts val="2100"/>
              <a:buChar char="•"/>
              <a:defRPr sz="2100"/>
            </a:lvl8pPr>
            <a:lvl9pPr indent="-361950" lvl="8" marL="4114800" algn="l">
              <a:lnSpc>
                <a:spcPct val="100000"/>
              </a:lnSpc>
              <a:spcBef>
                <a:spcPts val="400"/>
              </a:spcBef>
              <a:spcAft>
                <a:spcPts val="0"/>
              </a:spcAft>
              <a:buClr>
                <a:schemeClr val="dk1"/>
              </a:buClr>
              <a:buSzPts val="2100"/>
              <a:buChar char="•"/>
              <a:defRPr sz="2100"/>
            </a:lvl9pPr>
          </a:lstStyle>
          <a:p/>
        </p:txBody>
      </p:sp>
      <p:sp>
        <p:nvSpPr>
          <p:cNvPr id="156" name="Google Shape;156;g5fef1c078e_0_1149"/>
          <p:cNvSpPr txBox="1"/>
          <p:nvPr>
            <p:ph idx="3" type="body"/>
          </p:nvPr>
        </p:nvSpPr>
        <p:spPr>
          <a:xfrm>
            <a:off x="3661835" y="1597259"/>
            <a:ext cx="3683100" cy="769500"/>
          </a:xfrm>
          <a:prstGeom prst="rect">
            <a:avLst/>
          </a:prstGeom>
          <a:noFill/>
          <a:ln>
            <a:noFill/>
          </a:ln>
        </p:spPr>
        <p:txBody>
          <a:bodyPr anchorCtr="0" anchor="b" bIns="60925" lIns="121900" spcFirstLastPara="1" rIns="121900" wrap="square" tIns="60925">
            <a:noAutofit/>
          </a:bodyPr>
          <a:lstStyle>
            <a:lvl1pPr indent="-228600" lvl="0" marL="457200" marR="0" algn="ctr">
              <a:lnSpc>
                <a:spcPct val="100000"/>
              </a:lnSpc>
              <a:spcBef>
                <a:spcPts val="1100"/>
              </a:spcBef>
              <a:spcAft>
                <a:spcPts val="0"/>
              </a:spcAft>
              <a:buClr>
                <a:schemeClr val="dk1"/>
              </a:buClr>
              <a:buSzPts val="5300"/>
              <a:buFont typeface="Arial"/>
              <a:buNone/>
              <a:defRPr b="1" sz="5300">
                <a:solidFill>
                  <a:schemeClr val="accent1"/>
                </a:solidFill>
              </a:defRPr>
            </a:lvl1pPr>
            <a:lvl2pPr indent="-381000" lvl="1" marL="914400" algn="l">
              <a:lnSpc>
                <a:spcPct val="100000"/>
              </a:lnSpc>
              <a:spcBef>
                <a:spcPts val="500"/>
              </a:spcBef>
              <a:spcAft>
                <a:spcPts val="0"/>
              </a:spcAft>
              <a:buSzPts val="2400"/>
              <a:buChar char="–"/>
              <a:defRPr sz="2400"/>
            </a:lvl2pPr>
            <a:lvl3pPr indent="-361950" lvl="2" marL="1371600" algn="l">
              <a:lnSpc>
                <a:spcPct val="100000"/>
              </a:lnSpc>
              <a:spcBef>
                <a:spcPts val="400"/>
              </a:spcBef>
              <a:spcAft>
                <a:spcPts val="0"/>
              </a:spcAft>
              <a:buSzPts val="2100"/>
              <a:buChar char="•"/>
              <a:defRPr sz="2100"/>
            </a:lvl3pPr>
            <a:lvl4pPr indent="-349250" lvl="3" marL="1828800" algn="l">
              <a:lnSpc>
                <a:spcPct val="100000"/>
              </a:lnSpc>
              <a:spcBef>
                <a:spcPts val="400"/>
              </a:spcBef>
              <a:spcAft>
                <a:spcPts val="0"/>
              </a:spcAft>
              <a:buSzPts val="1900"/>
              <a:buChar char="–"/>
              <a:defRPr sz="1900"/>
            </a:lvl4pPr>
            <a:lvl5pPr indent="-349250" lvl="4" marL="2286000" algn="l">
              <a:lnSpc>
                <a:spcPct val="100000"/>
              </a:lnSpc>
              <a:spcBef>
                <a:spcPts val="400"/>
              </a:spcBef>
              <a:spcAft>
                <a:spcPts val="0"/>
              </a:spcAft>
              <a:buSzPts val="1900"/>
              <a:buChar char="»"/>
              <a:defRPr sz="1900"/>
            </a:lvl5pPr>
            <a:lvl6pPr indent="-361950" lvl="5" marL="2743200" algn="l">
              <a:lnSpc>
                <a:spcPct val="100000"/>
              </a:lnSpc>
              <a:spcBef>
                <a:spcPts val="400"/>
              </a:spcBef>
              <a:spcAft>
                <a:spcPts val="0"/>
              </a:spcAft>
              <a:buClr>
                <a:schemeClr val="dk1"/>
              </a:buClr>
              <a:buSzPts val="2100"/>
              <a:buChar char="•"/>
              <a:defRPr sz="2100"/>
            </a:lvl6pPr>
            <a:lvl7pPr indent="-361950" lvl="6" marL="3200400" algn="l">
              <a:lnSpc>
                <a:spcPct val="100000"/>
              </a:lnSpc>
              <a:spcBef>
                <a:spcPts val="400"/>
              </a:spcBef>
              <a:spcAft>
                <a:spcPts val="0"/>
              </a:spcAft>
              <a:buClr>
                <a:schemeClr val="dk1"/>
              </a:buClr>
              <a:buSzPts val="2100"/>
              <a:buChar char="•"/>
              <a:defRPr sz="2100"/>
            </a:lvl7pPr>
            <a:lvl8pPr indent="-361950" lvl="7" marL="3657600" algn="l">
              <a:lnSpc>
                <a:spcPct val="100000"/>
              </a:lnSpc>
              <a:spcBef>
                <a:spcPts val="400"/>
              </a:spcBef>
              <a:spcAft>
                <a:spcPts val="0"/>
              </a:spcAft>
              <a:buClr>
                <a:schemeClr val="dk1"/>
              </a:buClr>
              <a:buSzPts val="2100"/>
              <a:buChar char="•"/>
              <a:defRPr sz="2100"/>
            </a:lvl8pPr>
            <a:lvl9pPr indent="-361950" lvl="8" marL="4114800" algn="l">
              <a:lnSpc>
                <a:spcPct val="100000"/>
              </a:lnSpc>
              <a:spcBef>
                <a:spcPts val="400"/>
              </a:spcBef>
              <a:spcAft>
                <a:spcPts val="0"/>
              </a:spcAft>
              <a:buClr>
                <a:schemeClr val="dk1"/>
              </a:buClr>
              <a:buSzPts val="2100"/>
              <a:buChar char="•"/>
              <a:defRPr sz="2100"/>
            </a:lvl9pPr>
          </a:lstStyle>
          <a:p/>
        </p:txBody>
      </p:sp>
      <p:sp>
        <p:nvSpPr>
          <p:cNvPr id="157" name="Google Shape;157;g5fef1c078e_0_1149"/>
          <p:cNvSpPr txBox="1"/>
          <p:nvPr>
            <p:ph idx="4" type="body"/>
          </p:nvPr>
        </p:nvSpPr>
        <p:spPr>
          <a:xfrm>
            <a:off x="3661837" y="2366907"/>
            <a:ext cx="3683100" cy="430800"/>
          </a:xfrm>
          <a:prstGeom prst="rect">
            <a:avLst/>
          </a:prstGeom>
          <a:noFill/>
          <a:ln>
            <a:noFill/>
          </a:ln>
        </p:spPr>
        <p:txBody>
          <a:bodyPr anchorCtr="0" anchor="t" bIns="60925" lIns="121900" spcFirstLastPara="1" rIns="121900" wrap="square" tIns="60925">
            <a:noAutofit/>
          </a:bodyPr>
          <a:lstStyle>
            <a:lvl1pPr indent="-228600" lvl="0" marL="457200" marR="0" algn="ctr">
              <a:lnSpc>
                <a:spcPct val="100000"/>
              </a:lnSpc>
              <a:spcBef>
                <a:spcPts val="600"/>
              </a:spcBef>
              <a:spcAft>
                <a:spcPts val="0"/>
              </a:spcAft>
              <a:buClr>
                <a:schemeClr val="dk1"/>
              </a:buClr>
              <a:buSzPts val="3200"/>
              <a:buFont typeface="Arial"/>
              <a:buNone/>
              <a:defRPr b="0" sz="3200">
                <a:solidFill>
                  <a:schemeClr val="accent1"/>
                </a:solidFill>
              </a:defRPr>
            </a:lvl1pPr>
            <a:lvl2pPr indent="-381000" lvl="1" marL="914400" algn="l">
              <a:lnSpc>
                <a:spcPct val="100000"/>
              </a:lnSpc>
              <a:spcBef>
                <a:spcPts val="500"/>
              </a:spcBef>
              <a:spcAft>
                <a:spcPts val="0"/>
              </a:spcAft>
              <a:buSzPts val="2400"/>
              <a:buChar char="–"/>
              <a:defRPr sz="2400"/>
            </a:lvl2pPr>
            <a:lvl3pPr indent="-361950" lvl="2" marL="1371600" algn="l">
              <a:lnSpc>
                <a:spcPct val="100000"/>
              </a:lnSpc>
              <a:spcBef>
                <a:spcPts val="400"/>
              </a:spcBef>
              <a:spcAft>
                <a:spcPts val="0"/>
              </a:spcAft>
              <a:buSzPts val="2100"/>
              <a:buChar char="•"/>
              <a:defRPr sz="2100"/>
            </a:lvl3pPr>
            <a:lvl4pPr indent="-349250" lvl="3" marL="1828800" algn="l">
              <a:lnSpc>
                <a:spcPct val="100000"/>
              </a:lnSpc>
              <a:spcBef>
                <a:spcPts val="400"/>
              </a:spcBef>
              <a:spcAft>
                <a:spcPts val="0"/>
              </a:spcAft>
              <a:buSzPts val="1900"/>
              <a:buChar char="–"/>
              <a:defRPr sz="1900"/>
            </a:lvl4pPr>
            <a:lvl5pPr indent="-349250" lvl="4" marL="2286000" algn="l">
              <a:lnSpc>
                <a:spcPct val="100000"/>
              </a:lnSpc>
              <a:spcBef>
                <a:spcPts val="400"/>
              </a:spcBef>
              <a:spcAft>
                <a:spcPts val="0"/>
              </a:spcAft>
              <a:buSzPts val="1900"/>
              <a:buChar char="»"/>
              <a:defRPr sz="1900"/>
            </a:lvl5pPr>
            <a:lvl6pPr indent="-361950" lvl="5" marL="2743200" algn="l">
              <a:lnSpc>
                <a:spcPct val="100000"/>
              </a:lnSpc>
              <a:spcBef>
                <a:spcPts val="400"/>
              </a:spcBef>
              <a:spcAft>
                <a:spcPts val="0"/>
              </a:spcAft>
              <a:buClr>
                <a:schemeClr val="dk1"/>
              </a:buClr>
              <a:buSzPts val="2100"/>
              <a:buChar char="•"/>
              <a:defRPr sz="2100"/>
            </a:lvl6pPr>
            <a:lvl7pPr indent="-361950" lvl="6" marL="3200400" algn="l">
              <a:lnSpc>
                <a:spcPct val="100000"/>
              </a:lnSpc>
              <a:spcBef>
                <a:spcPts val="400"/>
              </a:spcBef>
              <a:spcAft>
                <a:spcPts val="0"/>
              </a:spcAft>
              <a:buClr>
                <a:schemeClr val="dk1"/>
              </a:buClr>
              <a:buSzPts val="2100"/>
              <a:buChar char="•"/>
              <a:defRPr sz="2100"/>
            </a:lvl7pPr>
            <a:lvl8pPr indent="-361950" lvl="7" marL="3657600" algn="l">
              <a:lnSpc>
                <a:spcPct val="100000"/>
              </a:lnSpc>
              <a:spcBef>
                <a:spcPts val="400"/>
              </a:spcBef>
              <a:spcAft>
                <a:spcPts val="0"/>
              </a:spcAft>
              <a:buClr>
                <a:schemeClr val="dk1"/>
              </a:buClr>
              <a:buSzPts val="2100"/>
              <a:buChar char="•"/>
              <a:defRPr sz="2100"/>
            </a:lvl8pPr>
            <a:lvl9pPr indent="-361950" lvl="8" marL="4114800" algn="l">
              <a:lnSpc>
                <a:spcPct val="100000"/>
              </a:lnSpc>
              <a:spcBef>
                <a:spcPts val="400"/>
              </a:spcBef>
              <a:spcAft>
                <a:spcPts val="0"/>
              </a:spcAft>
              <a:buClr>
                <a:schemeClr val="dk1"/>
              </a:buClr>
              <a:buSzPts val="2100"/>
              <a:buChar char="•"/>
              <a:defRPr sz="2100"/>
            </a:lvl9pPr>
          </a:lstStyle>
          <a:p/>
        </p:txBody>
      </p:sp>
      <p:sp>
        <p:nvSpPr>
          <p:cNvPr id="158" name="Google Shape;158;g5fef1c078e_0_1149"/>
          <p:cNvSpPr txBox="1"/>
          <p:nvPr>
            <p:ph idx="5" type="body"/>
          </p:nvPr>
        </p:nvSpPr>
        <p:spPr>
          <a:xfrm>
            <a:off x="7481457" y="1597259"/>
            <a:ext cx="4037700" cy="769500"/>
          </a:xfrm>
          <a:prstGeom prst="rect">
            <a:avLst/>
          </a:prstGeom>
          <a:noFill/>
          <a:ln>
            <a:noFill/>
          </a:ln>
        </p:spPr>
        <p:txBody>
          <a:bodyPr anchorCtr="0" anchor="b" bIns="60925" lIns="121900" spcFirstLastPara="1" rIns="121900" wrap="square" tIns="60925">
            <a:noAutofit/>
          </a:bodyPr>
          <a:lstStyle>
            <a:lvl1pPr indent="-228600" lvl="0" marL="457200" marR="0" algn="ctr">
              <a:lnSpc>
                <a:spcPct val="100000"/>
              </a:lnSpc>
              <a:spcBef>
                <a:spcPts val="1100"/>
              </a:spcBef>
              <a:spcAft>
                <a:spcPts val="0"/>
              </a:spcAft>
              <a:buClr>
                <a:schemeClr val="dk1"/>
              </a:buClr>
              <a:buSzPts val="5300"/>
              <a:buFont typeface="Arial"/>
              <a:buNone/>
              <a:defRPr b="1" sz="5300">
                <a:solidFill>
                  <a:schemeClr val="accent1"/>
                </a:solidFill>
              </a:defRPr>
            </a:lvl1pPr>
            <a:lvl2pPr indent="-381000" lvl="1" marL="914400" algn="l">
              <a:lnSpc>
                <a:spcPct val="100000"/>
              </a:lnSpc>
              <a:spcBef>
                <a:spcPts val="500"/>
              </a:spcBef>
              <a:spcAft>
                <a:spcPts val="0"/>
              </a:spcAft>
              <a:buSzPts val="2400"/>
              <a:buChar char="–"/>
              <a:defRPr sz="2400"/>
            </a:lvl2pPr>
            <a:lvl3pPr indent="-361950" lvl="2" marL="1371600" algn="l">
              <a:lnSpc>
                <a:spcPct val="100000"/>
              </a:lnSpc>
              <a:spcBef>
                <a:spcPts val="400"/>
              </a:spcBef>
              <a:spcAft>
                <a:spcPts val="0"/>
              </a:spcAft>
              <a:buSzPts val="2100"/>
              <a:buChar char="•"/>
              <a:defRPr sz="2100"/>
            </a:lvl3pPr>
            <a:lvl4pPr indent="-349250" lvl="3" marL="1828800" algn="l">
              <a:lnSpc>
                <a:spcPct val="100000"/>
              </a:lnSpc>
              <a:spcBef>
                <a:spcPts val="400"/>
              </a:spcBef>
              <a:spcAft>
                <a:spcPts val="0"/>
              </a:spcAft>
              <a:buSzPts val="1900"/>
              <a:buChar char="–"/>
              <a:defRPr sz="1900"/>
            </a:lvl4pPr>
            <a:lvl5pPr indent="-349250" lvl="4" marL="2286000" algn="l">
              <a:lnSpc>
                <a:spcPct val="100000"/>
              </a:lnSpc>
              <a:spcBef>
                <a:spcPts val="400"/>
              </a:spcBef>
              <a:spcAft>
                <a:spcPts val="0"/>
              </a:spcAft>
              <a:buSzPts val="1900"/>
              <a:buChar char="»"/>
              <a:defRPr sz="1900"/>
            </a:lvl5pPr>
            <a:lvl6pPr indent="-361950" lvl="5" marL="2743200" algn="l">
              <a:lnSpc>
                <a:spcPct val="100000"/>
              </a:lnSpc>
              <a:spcBef>
                <a:spcPts val="400"/>
              </a:spcBef>
              <a:spcAft>
                <a:spcPts val="0"/>
              </a:spcAft>
              <a:buClr>
                <a:schemeClr val="dk1"/>
              </a:buClr>
              <a:buSzPts val="2100"/>
              <a:buChar char="•"/>
              <a:defRPr sz="2100"/>
            </a:lvl6pPr>
            <a:lvl7pPr indent="-361950" lvl="6" marL="3200400" algn="l">
              <a:lnSpc>
                <a:spcPct val="100000"/>
              </a:lnSpc>
              <a:spcBef>
                <a:spcPts val="400"/>
              </a:spcBef>
              <a:spcAft>
                <a:spcPts val="0"/>
              </a:spcAft>
              <a:buClr>
                <a:schemeClr val="dk1"/>
              </a:buClr>
              <a:buSzPts val="2100"/>
              <a:buChar char="•"/>
              <a:defRPr sz="2100"/>
            </a:lvl7pPr>
            <a:lvl8pPr indent="-361950" lvl="7" marL="3657600" algn="l">
              <a:lnSpc>
                <a:spcPct val="100000"/>
              </a:lnSpc>
              <a:spcBef>
                <a:spcPts val="400"/>
              </a:spcBef>
              <a:spcAft>
                <a:spcPts val="0"/>
              </a:spcAft>
              <a:buClr>
                <a:schemeClr val="dk1"/>
              </a:buClr>
              <a:buSzPts val="2100"/>
              <a:buChar char="•"/>
              <a:defRPr sz="2100"/>
            </a:lvl8pPr>
            <a:lvl9pPr indent="-361950" lvl="8" marL="4114800" algn="l">
              <a:lnSpc>
                <a:spcPct val="100000"/>
              </a:lnSpc>
              <a:spcBef>
                <a:spcPts val="400"/>
              </a:spcBef>
              <a:spcAft>
                <a:spcPts val="0"/>
              </a:spcAft>
              <a:buClr>
                <a:schemeClr val="dk1"/>
              </a:buClr>
              <a:buSzPts val="2100"/>
              <a:buChar char="•"/>
              <a:defRPr sz="2100"/>
            </a:lvl9pPr>
          </a:lstStyle>
          <a:p/>
        </p:txBody>
      </p:sp>
      <p:sp>
        <p:nvSpPr>
          <p:cNvPr id="159" name="Google Shape;159;g5fef1c078e_0_1149"/>
          <p:cNvSpPr txBox="1"/>
          <p:nvPr>
            <p:ph idx="6" type="body"/>
          </p:nvPr>
        </p:nvSpPr>
        <p:spPr>
          <a:xfrm>
            <a:off x="7481465" y="2366907"/>
            <a:ext cx="4037700" cy="430800"/>
          </a:xfrm>
          <a:prstGeom prst="rect">
            <a:avLst/>
          </a:prstGeom>
          <a:noFill/>
          <a:ln>
            <a:noFill/>
          </a:ln>
        </p:spPr>
        <p:txBody>
          <a:bodyPr anchorCtr="0" anchor="t" bIns="60925" lIns="121900" spcFirstLastPara="1" rIns="121900" wrap="square" tIns="60925">
            <a:noAutofit/>
          </a:bodyPr>
          <a:lstStyle>
            <a:lvl1pPr indent="-228600" lvl="0" marL="457200" marR="0" algn="ctr">
              <a:lnSpc>
                <a:spcPct val="100000"/>
              </a:lnSpc>
              <a:spcBef>
                <a:spcPts val="600"/>
              </a:spcBef>
              <a:spcAft>
                <a:spcPts val="0"/>
              </a:spcAft>
              <a:buClr>
                <a:schemeClr val="dk1"/>
              </a:buClr>
              <a:buSzPts val="3200"/>
              <a:buFont typeface="Arial"/>
              <a:buNone/>
              <a:defRPr b="0" sz="3200">
                <a:solidFill>
                  <a:schemeClr val="accent1"/>
                </a:solidFill>
              </a:defRPr>
            </a:lvl1pPr>
            <a:lvl2pPr indent="-381000" lvl="1" marL="914400" algn="l">
              <a:lnSpc>
                <a:spcPct val="100000"/>
              </a:lnSpc>
              <a:spcBef>
                <a:spcPts val="500"/>
              </a:spcBef>
              <a:spcAft>
                <a:spcPts val="0"/>
              </a:spcAft>
              <a:buSzPts val="2400"/>
              <a:buChar char="–"/>
              <a:defRPr sz="2400"/>
            </a:lvl2pPr>
            <a:lvl3pPr indent="-361950" lvl="2" marL="1371600" algn="l">
              <a:lnSpc>
                <a:spcPct val="100000"/>
              </a:lnSpc>
              <a:spcBef>
                <a:spcPts val="400"/>
              </a:spcBef>
              <a:spcAft>
                <a:spcPts val="0"/>
              </a:spcAft>
              <a:buSzPts val="2100"/>
              <a:buChar char="•"/>
              <a:defRPr sz="2100"/>
            </a:lvl3pPr>
            <a:lvl4pPr indent="-349250" lvl="3" marL="1828800" algn="l">
              <a:lnSpc>
                <a:spcPct val="100000"/>
              </a:lnSpc>
              <a:spcBef>
                <a:spcPts val="400"/>
              </a:spcBef>
              <a:spcAft>
                <a:spcPts val="0"/>
              </a:spcAft>
              <a:buSzPts val="1900"/>
              <a:buChar char="–"/>
              <a:defRPr sz="1900"/>
            </a:lvl4pPr>
            <a:lvl5pPr indent="-349250" lvl="4" marL="2286000" algn="l">
              <a:lnSpc>
                <a:spcPct val="100000"/>
              </a:lnSpc>
              <a:spcBef>
                <a:spcPts val="400"/>
              </a:spcBef>
              <a:spcAft>
                <a:spcPts val="0"/>
              </a:spcAft>
              <a:buSzPts val="1900"/>
              <a:buChar char="»"/>
              <a:defRPr sz="1900"/>
            </a:lvl5pPr>
            <a:lvl6pPr indent="-361950" lvl="5" marL="2743200" algn="l">
              <a:lnSpc>
                <a:spcPct val="100000"/>
              </a:lnSpc>
              <a:spcBef>
                <a:spcPts val="400"/>
              </a:spcBef>
              <a:spcAft>
                <a:spcPts val="0"/>
              </a:spcAft>
              <a:buClr>
                <a:schemeClr val="dk1"/>
              </a:buClr>
              <a:buSzPts val="2100"/>
              <a:buChar char="•"/>
              <a:defRPr sz="2100"/>
            </a:lvl6pPr>
            <a:lvl7pPr indent="-361950" lvl="6" marL="3200400" algn="l">
              <a:lnSpc>
                <a:spcPct val="100000"/>
              </a:lnSpc>
              <a:spcBef>
                <a:spcPts val="400"/>
              </a:spcBef>
              <a:spcAft>
                <a:spcPts val="0"/>
              </a:spcAft>
              <a:buClr>
                <a:schemeClr val="dk1"/>
              </a:buClr>
              <a:buSzPts val="2100"/>
              <a:buChar char="•"/>
              <a:defRPr sz="2100"/>
            </a:lvl7pPr>
            <a:lvl8pPr indent="-361950" lvl="7" marL="3657600" algn="l">
              <a:lnSpc>
                <a:spcPct val="100000"/>
              </a:lnSpc>
              <a:spcBef>
                <a:spcPts val="400"/>
              </a:spcBef>
              <a:spcAft>
                <a:spcPts val="0"/>
              </a:spcAft>
              <a:buClr>
                <a:schemeClr val="dk1"/>
              </a:buClr>
              <a:buSzPts val="2100"/>
              <a:buChar char="•"/>
              <a:defRPr sz="2100"/>
            </a:lvl8pPr>
            <a:lvl9pPr indent="-361950" lvl="8" marL="4114800" algn="l">
              <a:lnSpc>
                <a:spcPct val="100000"/>
              </a:lnSpc>
              <a:spcBef>
                <a:spcPts val="400"/>
              </a:spcBef>
              <a:spcAft>
                <a:spcPts val="0"/>
              </a:spcAft>
              <a:buClr>
                <a:schemeClr val="dk1"/>
              </a:buClr>
              <a:buSzPts val="2100"/>
              <a:buChar char="•"/>
              <a:defRPr sz="2100"/>
            </a:lvl9pPr>
          </a:lstStyle>
          <a:p/>
        </p:txBody>
      </p:sp>
      <p:sp>
        <p:nvSpPr>
          <p:cNvPr id="160" name="Google Shape;160;g5fef1c078e_0_1149"/>
          <p:cNvSpPr txBox="1"/>
          <p:nvPr>
            <p:ph idx="7" type="body"/>
          </p:nvPr>
        </p:nvSpPr>
        <p:spPr>
          <a:xfrm>
            <a:off x="4776974" y="3045167"/>
            <a:ext cx="6741900" cy="769500"/>
          </a:xfrm>
          <a:prstGeom prst="rect">
            <a:avLst/>
          </a:prstGeom>
          <a:noFill/>
          <a:ln>
            <a:noFill/>
          </a:ln>
        </p:spPr>
        <p:txBody>
          <a:bodyPr anchorCtr="0" anchor="b" bIns="60925" lIns="121900" spcFirstLastPara="1" rIns="121900" wrap="square" tIns="60925">
            <a:noAutofit/>
          </a:bodyPr>
          <a:lstStyle>
            <a:lvl1pPr indent="-228600" lvl="0" marL="457200" marR="0" algn="ctr">
              <a:lnSpc>
                <a:spcPct val="100000"/>
              </a:lnSpc>
              <a:spcBef>
                <a:spcPts val="1100"/>
              </a:spcBef>
              <a:spcAft>
                <a:spcPts val="0"/>
              </a:spcAft>
              <a:buClr>
                <a:schemeClr val="dk1"/>
              </a:buClr>
              <a:buSzPts val="5300"/>
              <a:buFont typeface="Arial"/>
              <a:buNone/>
              <a:defRPr b="1" sz="5300">
                <a:solidFill>
                  <a:schemeClr val="dk2"/>
                </a:solidFill>
              </a:defRPr>
            </a:lvl1pPr>
            <a:lvl2pPr indent="-381000" lvl="1" marL="914400" algn="l">
              <a:lnSpc>
                <a:spcPct val="100000"/>
              </a:lnSpc>
              <a:spcBef>
                <a:spcPts val="500"/>
              </a:spcBef>
              <a:spcAft>
                <a:spcPts val="0"/>
              </a:spcAft>
              <a:buSzPts val="2400"/>
              <a:buChar char="–"/>
              <a:defRPr sz="2400"/>
            </a:lvl2pPr>
            <a:lvl3pPr indent="-361950" lvl="2" marL="1371600" algn="l">
              <a:lnSpc>
                <a:spcPct val="100000"/>
              </a:lnSpc>
              <a:spcBef>
                <a:spcPts val="400"/>
              </a:spcBef>
              <a:spcAft>
                <a:spcPts val="0"/>
              </a:spcAft>
              <a:buSzPts val="2100"/>
              <a:buChar char="•"/>
              <a:defRPr sz="2100"/>
            </a:lvl3pPr>
            <a:lvl4pPr indent="-349250" lvl="3" marL="1828800" algn="l">
              <a:lnSpc>
                <a:spcPct val="100000"/>
              </a:lnSpc>
              <a:spcBef>
                <a:spcPts val="400"/>
              </a:spcBef>
              <a:spcAft>
                <a:spcPts val="0"/>
              </a:spcAft>
              <a:buSzPts val="1900"/>
              <a:buChar char="–"/>
              <a:defRPr sz="1900"/>
            </a:lvl4pPr>
            <a:lvl5pPr indent="-349250" lvl="4" marL="2286000" algn="l">
              <a:lnSpc>
                <a:spcPct val="100000"/>
              </a:lnSpc>
              <a:spcBef>
                <a:spcPts val="400"/>
              </a:spcBef>
              <a:spcAft>
                <a:spcPts val="0"/>
              </a:spcAft>
              <a:buSzPts val="1900"/>
              <a:buChar char="»"/>
              <a:defRPr sz="1900"/>
            </a:lvl5pPr>
            <a:lvl6pPr indent="-361950" lvl="5" marL="2743200" algn="l">
              <a:lnSpc>
                <a:spcPct val="100000"/>
              </a:lnSpc>
              <a:spcBef>
                <a:spcPts val="400"/>
              </a:spcBef>
              <a:spcAft>
                <a:spcPts val="0"/>
              </a:spcAft>
              <a:buClr>
                <a:schemeClr val="dk1"/>
              </a:buClr>
              <a:buSzPts val="2100"/>
              <a:buChar char="•"/>
              <a:defRPr sz="2100"/>
            </a:lvl6pPr>
            <a:lvl7pPr indent="-361950" lvl="6" marL="3200400" algn="l">
              <a:lnSpc>
                <a:spcPct val="100000"/>
              </a:lnSpc>
              <a:spcBef>
                <a:spcPts val="400"/>
              </a:spcBef>
              <a:spcAft>
                <a:spcPts val="0"/>
              </a:spcAft>
              <a:buClr>
                <a:schemeClr val="dk1"/>
              </a:buClr>
              <a:buSzPts val="2100"/>
              <a:buChar char="•"/>
              <a:defRPr sz="2100"/>
            </a:lvl7pPr>
            <a:lvl8pPr indent="-361950" lvl="7" marL="3657600" algn="l">
              <a:lnSpc>
                <a:spcPct val="100000"/>
              </a:lnSpc>
              <a:spcBef>
                <a:spcPts val="400"/>
              </a:spcBef>
              <a:spcAft>
                <a:spcPts val="0"/>
              </a:spcAft>
              <a:buClr>
                <a:schemeClr val="dk1"/>
              </a:buClr>
              <a:buSzPts val="2100"/>
              <a:buChar char="•"/>
              <a:defRPr sz="2100"/>
            </a:lvl8pPr>
            <a:lvl9pPr indent="-361950" lvl="8" marL="4114800" algn="l">
              <a:lnSpc>
                <a:spcPct val="100000"/>
              </a:lnSpc>
              <a:spcBef>
                <a:spcPts val="400"/>
              </a:spcBef>
              <a:spcAft>
                <a:spcPts val="0"/>
              </a:spcAft>
              <a:buClr>
                <a:schemeClr val="dk1"/>
              </a:buClr>
              <a:buSzPts val="2100"/>
              <a:buChar char="•"/>
              <a:defRPr sz="2100"/>
            </a:lvl9pPr>
          </a:lstStyle>
          <a:p/>
        </p:txBody>
      </p:sp>
      <p:sp>
        <p:nvSpPr>
          <p:cNvPr id="161" name="Google Shape;161;g5fef1c078e_0_1149"/>
          <p:cNvSpPr txBox="1"/>
          <p:nvPr>
            <p:ph idx="8" type="body"/>
          </p:nvPr>
        </p:nvSpPr>
        <p:spPr>
          <a:xfrm>
            <a:off x="4776973" y="3814812"/>
            <a:ext cx="6741900" cy="430800"/>
          </a:xfrm>
          <a:prstGeom prst="rect">
            <a:avLst/>
          </a:prstGeom>
          <a:noFill/>
          <a:ln>
            <a:noFill/>
          </a:ln>
        </p:spPr>
        <p:txBody>
          <a:bodyPr anchorCtr="0" anchor="t" bIns="60925" lIns="121900" spcFirstLastPara="1" rIns="121900" wrap="square" tIns="60925">
            <a:noAutofit/>
          </a:bodyPr>
          <a:lstStyle>
            <a:lvl1pPr indent="-228600" lvl="0" marL="457200" marR="0" algn="ctr">
              <a:lnSpc>
                <a:spcPct val="100000"/>
              </a:lnSpc>
              <a:spcBef>
                <a:spcPts val="600"/>
              </a:spcBef>
              <a:spcAft>
                <a:spcPts val="0"/>
              </a:spcAft>
              <a:buClr>
                <a:schemeClr val="dk1"/>
              </a:buClr>
              <a:buSzPts val="3200"/>
              <a:buFont typeface="Arial"/>
              <a:buNone/>
              <a:defRPr b="0" sz="3200">
                <a:solidFill>
                  <a:schemeClr val="dk2"/>
                </a:solidFill>
              </a:defRPr>
            </a:lvl1pPr>
            <a:lvl2pPr indent="-381000" lvl="1" marL="914400" algn="l">
              <a:lnSpc>
                <a:spcPct val="100000"/>
              </a:lnSpc>
              <a:spcBef>
                <a:spcPts val="500"/>
              </a:spcBef>
              <a:spcAft>
                <a:spcPts val="0"/>
              </a:spcAft>
              <a:buSzPts val="2400"/>
              <a:buChar char="–"/>
              <a:defRPr sz="2400"/>
            </a:lvl2pPr>
            <a:lvl3pPr indent="-361950" lvl="2" marL="1371600" algn="l">
              <a:lnSpc>
                <a:spcPct val="100000"/>
              </a:lnSpc>
              <a:spcBef>
                <a:spcPts val="400"/>
              </a:spcBef>
              <a:spcAft>
                <a:spcPts val="0"/>
              </a:spcAft>
              <a:buSzPts val="2100"/>
              <a:buChar char="•"/>
              <a:defRPr sz="2100"/>
            </a:lvl3pPr>
            <a:lvl4pPr indent="-349250" lvl="3" marL="1828800" algn="l">
              <a:lnSpc>
                <a:spcPct val="100000"/>
              </a:lnSpc>
              <a:spcBef>
                <a:spcPts val="400"/>
              </a:spcBef>
              <a:spcAft>
                <a:spcPts val="0"/>
              </a:spcAft>
              <a:buSzPts val="1900"/>
              <a:buChar char="–"/>
              <a:defRPr sz="1900"/>
            </a:lvl4pPr>
            <a:lvl5pPr indent="-349250" lvl="4" marL="2286000" algn="l">
              <a:lnSpc>
                <a:spcPct val="100000"/>
              </a:lnSpc>
              <a:spcBef>
                <a:spcPts val="400"/>
              </a:spcBef>
              <a:spcAft>
                <a:spcPts val="0"/>
              </a:spcAft>
              <a:buSzPts val="1900"/>
              <a:buChar char="»"/>
              <a:defRPr sz="1900"/>
            </a:lvl5pPr>
            <a:lvl6pPr indent="-361950" lvl="5" marL="2743200" algn="l">
              <a:lnSpc>
                <a:spcPct val="100000"/>
              </a:lnSpc>
              <a:spcBef>
                <a:spcPts val="400"/>
              </a:spcBef>
              <a:spcAft>
                <a:spcPts val="0"/>
              </a:spcAft>
              <a:buClr>
                <a:schemeClr val="dk1"/>
              </a:buClr>
              <a:buSzPts val="2100"/>
              <a:buChar char="•"/>
              <a:defRPr sz="2100"/>
            </a:lvl6pPr>
            <a:lvl7pPr indent="-361950" lvl="6" marL="3200400" algn="l">
              <a:lnSpc>
                <a:spcPct val="100000"/>
              </a:lnSpc>
              <a:spcBef>
                <a:spcPts val="400"/>
              </a:spcBef>
              <a:spcAft>
                <a:spcPts val="0"/>
              </a:spcAft>
              <a:buClr>
                <a:schemeClr val="dk1"/>
              </a:buClr>
              <a:buSzPts val="2100"/>
              <a:buChar char="•"/>
              <a:defRPr sz="2100"/>
            </a:lvl7pPr>
            <a:lvl8pPr indent="-361950" lvl="7" marL="3657600" algn="l">
              <a:lnSpc>
                <a:spcPct val="100000"/>
              </a:lnSpc>
              <a:spcBef>
                <a:spcPts val="400"/>
              </a:spcBef>
              <a:spcAft>
                <a:spcPts val="0"/>
              </a:spcAft>
              <a:buClr>
                <a:schemeClr val="dk1"/>
              </a:buClr>
              <a:buSzPts val="2100"/>
              <a:buChar char="•"/>
              <a:defRPr sz="2100"/>
            </a:lvl8pPr>
            <a:lvl9pPr indent="-361950" lvl="8" marL="4114800" algn="l">
              <a:lnSpc>
                <a:spcPct val="100000"/>
              </a:lnSpc>
              <a:spcBef>
                <a:spcPts val="400"/>
              </a:spcBef>
              <a:spcAft>
                <a:spcPts val="0"/>
              </a:spcAft>
              <a:buClr>
                <a:schemeClr val="dk1"/>
              </a:buClr>
              <a:buSzPts val="2100"/>
              <a:buChar char="•"/>
              <a:defRPr sz="2100"/>
            </a:lvl9pPr>
          </a:lstStyle>
          <a:p/>
        </p:txBody>
      </p:sp>
      <p:sp>
        <p:nvSpPr>
          <p:cNvPr id="162" name="Google Shape;162;g5fef1c078e_0_1149"/>
          <p:cNvSpPr txBox="1"/>
          <p:nvPr>
            <p:ph idx="9" type="body"/>
          </p:nvPr>
        </p:nvSpPr>
        <p:spPr>
          <a:xfrm>
            <a:off x="609600" y="3045167"/>
            <a:ext cx="4047300" cy="769500"/>
          </a:xfrm>
          <a:prstGeom prst="rect">
            <a:avLst/>
          </a:prstGeom>
          <a:noFill/>
          <a:ln>
            <a:noFill/>
          </a:ln>
        </p:spPr>
        <p:txBody>
          <a:bodyPr anchorCtr="0" anchor="b" bIns="60925" lIns="121900" spcFirstLastPara="1" rIns="121900" wrap="square" tIns="60925">
            <a:noAutofit/>
          </a:bodyPr>
          <a:lstStyle>
            <a:lvl1pPr indent="-228600" lvl="0" marL="457200" marR="0" algn="ctr">
              <a:lnSpc>
                <a:spcPct val="100000"/>
              </a:lnSpc>
              <a:spcBef>
                <a:spcPts val="1100"/>
              </a:spcBef>
              <a:spcAft>
                <a:spcPts val="0"/>
              </a:spcAft>
              <a:buClr>
                <a:schemeClr val="dk1"/>
              </a:buClr>
              <a:buSzPts val="5300"/>
              <a:buFont typeface="Arial"/>
              <a:buNone/>
              <a:defRPr b="1" sz="5300">
                <a:solidFill>
                  <a:schemeClr val="dk2"/>
                </a:solidFill>
              </a:defRPr>
            </a:lvl1pPr>
            <a:lvl2pPr indent="-381000" lvl="1" marL="914400" algn="l">
              <a:lnSpc>
                <a:spcPct val="100000"/>
              </a:lnSpc>
              <a:spcBef>
                <a:spcPts val="500"/>
              </a:spcBef>
              <a:spcAft>
                <a:spcPts val="0"/>
              </a:spcAft>
              <a:buSzPts val="2400"/>
              <a:buChar char="–"/>
              <a:defRPr sz="2400"/>
            </a:lvl2pPr>
            <a:lvl3pPr indent="-361950" lvl="2" marL="1371600" algn="l">
              <a:lnSpc>
                <a:spcPct val="100000"/>
              </a:lnSpc>
              <a:spcBef>
                <a:spcPts val="400"/>
              </a:spcBef>
              <a:spcAft>
                <a:spcPts val="0"/>
              </a:spcAft>
              <a:buSzPts val="2100"/>
              <a:buChar char="•"/>
              <a:defRPr sz="2100"/>
            </a:lvl3pPr>
            <a:lvl4pPr indent="-349250" lvl="3" marL="1828800" algn="l">
              <a:lnSpc>
                <a:spcPct val="100000"/>
              </a:lnSpc>
              <a:spcBef>
                <a:spcPts val="400"/>
              </a:spcBef>
              <a:spcAft>
                <a:spcPts val="0"/>
              </a:spcAft>
              <a:buSzPts val="1900"/>
              <a:buChar char="–"/>
              <a:defRPr sz="1900"/>
            </a:lvl4pPr>
            <a:lvl5pPr indent="-349250" lvl="4" marL="2286000" algn="l">
              <a:lnSpc>
                <a:spcPct val="100000"/>
              </a:lnSpc>
              <a:spcBef>
                <a:spcPts val="400"/>
              </a:spcBef>
              <a:spcAft>
                <a:spcPts val="0"/>
              </a:spcAft>
              <a:buSzPts val="1900"/>
              <a:buChar char="»"/>
              <a:defRPr sz="1900"/>
            </a:lvl5pPr>
            <a:lvl6pPr indent="-361950" lvl="5" marL="2743200" algn="l">
              <a:lnSpc>
                <a:spcPct val="100000"/>
              </a:lnSpc>
              <a:spcBef>
                <a:spcPts val="400"/>
              </a:spcBef>
              <a:spcAft>
                <a:spcPts val="0"/>
              </a:spcAft>
              <a:buClr>
                <a:schemeClr val="dk1"/>
              </a:buClr>
              <a:buSzPts val="2100"/>
              <a:buChar char="•"/>
              <a:defRPr sz="2100"/>
            </a:lvl6pPr>
            <a:lvl7pPr indent="-361950" lvl="6" marL="3200400" algn="l">
              <a:lnSpc>
                <a:spcPct val="100000"/>
              </a:lnSpc>
              <a:spcBef>
                <a:spcPts val="400"/>
              </a:spcBef>
              <a:spcAft>
                <a:spcPts val="0"/>
              </a:spcAft>
              <a:buClr>
                <a:schemeClr val="dk1"/>
              </a:buClr>
              <a:buSzPts val="2100"/>
              <a:buChar char="•"/>
              <a:defRPr sz="2100"/>
            </a:lvl7pPr>
            <a:lvl8pPr indent="-361950" lvl="7" marL="3657600" algn="l">
              <a:lnSpc>
                <a:spcPct val="100000"/>
              </a:lnSpc>
              <a:spcBef>
                <a:spcPts val="400"/>
              </a:spcBef>
              <a:spcAft>
                <a:spcPts val="0"/>
              </a:spcAft>
              <a:buClr>
                <a:schemeClr val="dk1"/>
              </a:buClr>
              <a:buSzPts val="2100"/>
              <a:buChar char="•"/>
              <a:defRPr sz="2100"/>
            </a:lvl8pPr>
            <a:lvl9pPr indent="-361950" lvl="8" marL="4114800" algn="l">
              <a:lnSpc>
                <a:spcPct val="100000"/>
              </a:lnSpc>
              <a:spcBef>
                <a:spcPts val="400"/>
              </a:spcBef>
              <a:spcAft>
                <a:spcPts val="0"/>
              </a:spcAft>
              <a:buClr>
                <a:schemeClr val="dk1"/>
              </a:buClr>
              <a:buSzPts val="2100"/>
              <a:buChar char="•"/>
              <a:defRPr sz="2100"/>
            </a:lvl9pPr>
          </a:lstStyle>
          <a:p/>
        </p:txBody>
      </p:sp>
      <p:sp>
        <p:nvSpPr>
          <p:cNvPr id="163" name="Google Shape;163;g5fef1c078e_0_1149"/>
          <p:cNvSpPr txBox="1"/>
          <p:nvPr>
            <p:ph idx="13" type="body"/>
          </p:nvPr>
        </p:nvSpPr>
        <p:spPr>
          <a:xfrm>
            <a:off x="609608" y="3814812"/>
            <a:ext cx="4047300" cy="430800"/>
          </a:xfrm>
          <a:prstGeom prst="rect">
            <a:avLst/>
          </a:prstGeom>
          <a:noFill/>
          <a:ln>
            <a:noFill/>
          </a:ln>
        </p:spPr>
        <p:txBody>
          <a:bodyPr anchorCtr="0" anchor="t" bIns="60925" lIns="121900" spcFirstLastPara="1" rIns="121900" wrap="square" tIns="60925">
            <a:noAutofit/>
          </a:bodyPr>
          <a:lstStyle>
            <a:lvl1pPr indent="-228600" lvl="0" marL="457200" marR="0" algn="ctr">
              <a:lnSpc>
                <a:spcPct val="100000"/>
              </a:lnSpc>
              <a:spcBef>
                <a:spcPts val="600"/>
              </a:spcBef>
              <a:spcAft>
                <a:spcPts val="0"/>
              </a:spcAft>
              <a:buClr>
                <a:schemeClr val="dk1"/>
              </a:buClr>
              <a:buSzPts val="3200"/>
              <a:buFont typeface="Arial"/>
              <a:buNone/>
              <a:defRPr b="0" sz="3200">
                <a:solidFill>
                  <a:schemeClr val="dk2"/>
                </a:solidFill>
              </a:defRPr>
            </a:lvl1pPr>
            <a:lvl2pPr indent="-381000" lvl="1" marL="914400" algn="l">
              <a:lnSpc>
                <a:spcPct val="100000"/>
              </a:lnSpc>
              <a:spcBef>
                <a:spcPts val="500"/>
              </a:spcBef>
              <a:spcAft>
                <a:spcPts val="0"/>
              </a:spcAft>
              <a:buSzPts val="2400"/>
              <a:buChar char="–"/>
              <a:defRPr sz="2400"/>
            </a:lvl2pPr>
            <a:lvl3pPr indent="-361950" lvl="2" marL="1371600" algn="l">
              <a:lnSpc>
                <a:spcPct val="100000"/>
              </a:lnSpc>
              <a:spcBef>
                <a:spcPts val="400"/>
              </a:spcBef>
              <a:spcAft>
                <a:spcPts val="0"/>
              </a:spcAft>
              <a:buSzPts val="2100"/>
              <a:buChar char="•"/>
              <a:defRPr sz="2100"/>
            </a:lvl3pPr>
            <a:lvl4pPr indent="-349250" lvl="3" marL="1828800" algn="l">
              <a:lnSpc>
                <a:spcPct val="100000"/>
              </a:lnSpc>
              <a:spcBef>
                <a:spcPts val="400"/>
              </a:spcBef>
              <a:spcAft>
                <a:spcPts val="0"/>
              </a:spcAft>
              <a:buSzPts val="1900"/>
              <a:buChar char="–"/>
              <a:defRPr sz="1900"/>
            </a:lvl4pPr>
            <a:lvl5pPr indent="-349250" lvl="4" marL="2286000" algn="l">
              <a:lnSpc>
                <a:spcPct val="100000"/>
              </a:lnSpc>
              <a:spcBef>
                <a:spcPts val="400"/>
              </a:spcBef>
              <a:spcAft>
                <a:spcPts val="0"/>
              </a:spcAft>
              <a:buSzPts val="1900"/>
              <a:buChar char="»"/>
              <a:defRPr sz="1900"/>
            </a:lvl5pPr>
            <a:lvl6pPr indent="-361950" lvl="5" marL="2743200" algn="l">
              <a:lnSpc>
                <a:spcPct val="100000"/>
              </a:lnSpc>
              <a:spcBef>
                <a:spcPts val="400"/>
              </a:spcBef>
              <a:spcAft>
                <a:spcPts val="0"/>
              </a:spcAft>
              <a:buClr>
                <a:schemeClr val="dk1"/>
              </a:buClr>
              <a:buSzPts val="2100"/>
              <a:buChar char="•"/>
              <a:defRPr sz="2100"/>
            </a:lvl6pPr>
            <a:lvl7pPr indent="-361950" lvl="6" marL="3200400" algn="l">
              <a:lnSpc>
                <a:spcPct val="100000"/>
              </a:lnSpc>
              <a:spcBef>
                <a:spcPts val="400"/>
              </a:spcBef>
              <a:spcAft>
                <a:spcPts val="0"/>
              </a:spcAft>
              <a:buClr>
                <a:schemeClr val="dk1"/>
              </a:buClr>
              <a:buSzPts val="2100"/>
              <a:buChar char="•"/>
              <a:defRPr sz="2100"/>
            </a:lvl7pPr>
            <a:lvl8pPr indent="-361950" lvl="7" marL="3657600" algn="l">
              <a:lnSpc>
                <a:spcPct val="100000"/>
              </a:lnSpc>
              <a:spcBef>
                <a:spcPts val="400"/>
              </a:spcBef>
              <a:spcAft>
                <a:spcPts val="0"/>
              </a:spcAft>
              <a:buClr>
                <a:schemeClr val="dk1"/>
              </a:buClr>
              <a:buSzPts val="2100"/>
              <a:buChar char="•"/>
              <a:defRPr sz="2100"/>
            </a:lvl8pPr>
            <a:lvl9pPr indent="-361950" lvl="8" marL="4114800" algn="l">
              <a:lnSpc>
                <a:spcPct val="100000"/>
              </a:lnSpc>
              <a:spcBef>
                <a:spcPts val="400"/>
              </a:spcBef>
              <a:spcAft>
                <a:spcPts val="0"/>
              </a:spcAft>
              <a:buClr>
                <a:schemeClr val="dk1"/>
              </a:buClr>
              <a:buSzPts val="2100"/>
              <a:buChar char="•"/>
              <a:defRPr sz="2100"/>
            </a:lvl9pPr>
          </a:lstStyle>
          <a:p/>
        </p:txBody>
      </p:sp>
      <p:sp>
        <p:nvSpPr>
          <p:cNvPr id="164" name="Google Shape;164;g5fef1c078e_0_1149"/>
          <p:cNvSpPr txBox="1"/>
          <p:nvPr>
            <p:ph idx="14" type="body"/>
          </p:nvPr>
        </p:nvSpPr>
        <p:spPr>
          <a:xfrm>
            <a:off x="609601" y="4514277"/>
            <a:ext cx="10909200" cy="769500"/>
          </a:xfrm>
          <a:prstGeom prst="rect">
            <a:avLst/>
          </a:prstGeom>
          <a:noFill/>
          <a:ln>
            <a:noFill/>
          </a:ln>
        </p:spPr>
        <p:txBody>
          <a:bodyPr anchorCtr="0" anchor="b" bIns="60925" lIns="121900" spcFirstLastPara="1" rIns="121900" wrap="square" tIns="60925">
            <a:noAutofit/>
          </a:bodyPr>
          <a:lstStyle>
            <a:lvl1pPr indent="-228600" lvl="0" marL="457200" marR="0" algn="ctr">
              <a:lnSpc>
                <a:spcPct val="100000"/>
              </a:lnSpc>
              <a:spcBef>
                <a:spcPts val="1100"/>
              </a:spcBef>
              <a:spcAft>
                <a:spcPts val="0"/>
              </a:spcAft>
              <a:buClr>
                <a:schemeClr val="dk1"/>
              </a:buClr>
              <a:buSzPts val="5300"/>
              <a:buFont typeface="Arial"/>
              <a:buNone/>
              <a:defRPr b="1" sz="5300">
                <a:solidFill>
                  <a:schemeClr val="lt2"/>
                </a:solidFill>
              </a:defRPr>
            </a:lvl1pPr>
            <a:lvl2pPr indent="-381000" lvl="1" marL="914400" algn="l">
              <a:lnSpc>
                <a:spcPct val="100000"/>
              </a:lnSpc>
              <a:spcBef>
                <a:spcPts val="500"/>
              </a:spcBef>
              <a:spcAft>
                <a:spcPts val="0"/>
              </a:spcAft>
              <a:buSzPts val="2400"/>
              <a:buChar char="–"/>
              <a:defRPr sz="2400"/>
            </a:lvl2pPr>
            <a:lvl3pPr indent="-361950" lvl="2" marL="1371600" algn="l">
              <a:lnSpc>
                <a:spcPct val="100000"/>
              </a:lnSpc>
              <a:spcBef>
                <a:spcPts val="400"/>
              </a:spcBef>
              <a:spcAft>
                <a:spcPts val="0"/>
              </a:spcAft>
              <a:buSzPts val="2100"/>
              <a:buChar char="•"/>
              <a:defRPr sz="2100"/>
            </a:lvl3pPr>
            <a:lvl4pPr indent="-349250" lvl="3" marL="1828800" algn="l">
              <a:lnSpc>
                <a:spcPct val="100000"/>
              </a:lnSpc>
              <a:spcBef>
                <a:spcPts val="400"/>
              </a:spcBef>
              <a:spcAft>
                <a:spcPts val="0"/>
              </a:spcAft>
              <a:buSzPts val="1900"/>
              <a:buChar char="–"/>
              <a:defRPr sz="1900"/>
            </a:lvl4pPr>
            <a:lvl5pPr indent="-349250" lvl="4" marL="2286000" algn="l">
              <a:lnSpc>
                <a:spcPct val="100000"/>
              </a:lnSpc>
              <a:spcBef>
                <a:spcPts val="400"/>
              </a:spcBef>
              <a:spcAft>
                <a:spcPts val="0"/>
              </a:spcAft>
              <a:buSzPts val="1900"/>
              <a:buChar char="»"/>
              <a:defRPr sz="1900"/>
            </a:lvl5pPr>
            <a:lvl6pPr indent="-361950" lvl="5" marL="2743200" algn="l">
              <a:lnSpc>
                <a:spcPct val="100000"/>
              </a:lnSpc>
              <a:spcBef>
                <a:spcPts val="400"/>
              </a:spcBef>
              <a:spcAft>
                <a:spcPts val="0"/>
              </a:spcAft>
              <a:buClr>
                <a:schemeClr val="dk1"/>
              </a:buClr>
              <a:buSzPts val="2100"/>
              <a:buChar char="•"/>
              <a:defRPr sz="2100"/>
            </a:lvl6pPr>
            <a:lvl7pPr indent="-361950" lvl="6" marL="3200400" algn="l">
              <a:lnSpc>
                <a:spcPct val="100000"/>
              </a:lnSpc>
              <a:spcBef>
                <a:spcPts val="400"/>
              </a:spcBef>
              <a:spcAft>
                <a:spcPts val="0"/>
              </a:spcAft>
              <a:buClr>
                <a:schemeClr val="dk1"/>
              </a:buClr>
              <a:buSzPts val="2100"/>
              <a:buChar char="•"/>
              <a:defRPr sz="2100"/>
            </a:lvl7pPr>
            <a:lvl8pPr indent="-361950" lvl="7" marL="3657600" algn="l">
              <a:lnSpc>
                <a:spcPct val="100000"/>
              </a:lnSpc>
              <a:spcBef>
                <a:spcPts val="400"/>
              </a:spcBef>
              <a:spcAft>
                <a:spcPts val="0"/>
              </a:spcAft>
              <a:buClr>
                <a:schemeClr val="dk1"/>
              </a:buClr>
              <a:buSzPts val="2100"/>
              <a:buChar char="•"/>
              <a:defRPr sz="2100"/>
            </a:lvl8pPr>
            <a:lvl9pPr indent="-361950" lvl="8" marL="4114800" algn="l">
              <a:lnSpc>
                <a:spcPct val="100000"/>
              </a:lnSpc>
              <a:spcBef>
                <a:spcPts val="400"/>
              </a:spcBef>
              <a:spcAft>
                <a:spcPts val="0"/>
              </a:spcAft>
              <a:buClr>
                <a:schemeClr val="dk1"/>
              </a:buClr>
              <a:buSzPts val="2100"/>
              <a:buChar char="•"/>
              <a:defRPr sz="2100"/>
            </a:lvl9pPr>
          </a:lstStyle>
          <a:p/>
        </p:txBody>
      </p:sp>
      <p:sp>
        <p:nvSpPr>
          <p:cNvPr id="165" name="Google Shape;165;g5fef1c078e_0_1149"/>
          <p:cNvSpPr txBox="1"/>
          <p:nvPr>
            <p:ph idx="15" type="body"/>
          </p:nvPr>
        </p:nvSpPr>
        <p:spPr>
          <a:xfrm>
            <a:off x="609596" y="5283926"/>
            <a:ext cx="10909200" cy="430800"/>
          </a:xfrm>
          <a:prstGeom prst="rect">
            <a:avLst/>
          </a:prstGeom>
          <a:noFill/>
          <a:ln>
            <a:noFill/>
          </a:ln>
        </p:spPr>
        <p:txBody>
          <a:bodyPr anchorCtr="0" anchor="t" bIns="60925" lIns="121900" spcFirstLastPara="1" rIns="121900" wrap="square" tIns="60925">
            <a:noAutofit/>
          </a:bodyPr>
          <a:lstStyle>
            <a:lvl1pPr indent="-228600" lvl="0" marL="457200" marR="0" algn="ctr">
              <a:lnSpc>
                <a:spcPct val="100000"/>
              </a:lnSpc>
              <a:spcBef>
                <a:spcPts val="600"/>
              </a:spcBef>
              <a:spcAft>
                <a:spcPts val="0"/>
              </a:spcAft>
              <a:buClr>
                <a:schemeClr val="dk1"/>
              </a:buClr>
              <a:buSzPts val="3200"/>
              <a:buFont typeface="Arial"/>
              <a:buNone/>
              <a:defRPr b="0" sz="3200">
                <a:solidFill>
                  <a:schemeClr val="lt2"/>
                </a:solidFill>
              </a:defRPr>
            </a:lvl1pPr>
            <a:lvl2pPr indent="-381000" lvl="1" marL="914400" algn="l">
              <a:lnSpc>
                <a:spcPct val="100000"/>
              </a:lnSpc>
              <a:spcBef>
                <a:spcPts val="500"/>
              </a:spcBef>
              <a:spcAft>
                <a:spcPts val="0"/>
              </a:spcAft>
              <a:buSzPts val="2400"/>
              <a:buChar char="–"/>
              <a:defRPr sz="2400"/>
            </a:lvl2pPr>
            <a:lvl3pPr indent="-361950" lvl="2" marL="1371600" algn="l">
              <a:lnSpc>
                <a:spcPct val="100000"/>
              </a:lnSpc>
              <a:spcBef>
                <a:spcPts val="400"/>
              </a:spcBef>
              <a:spcAft>
                <a:spcPts val="0"/>
              </a:spcAft>
              <a:buSzPts val="2100"/>
              <a:buChar char="•"/>
              <a:defRPr sz="2100"/>
            </a:lvl3pPr>
            <a:lvl4pPr indent="-349250" lvl="3" marL="1828800" algn="l">
              <a:lnSpc>
                <a:spcPct val="100000"/>
              </a:lnSpc>
              <a:spcBef>
                <a:spcPts val="400"/>
              </a:spcBef>
              <a:spcAft>
                <a:spcPts val="0"/>
              </a:spcAft>
              <a:buSzPts val="1900"/>
              <a:buChar char="–"/>
              <a:defRPr sz="1900"/>
            </a:lvl4pPr>
            <a:lvl5pPr indent="-349250" lvl="4" marL="2286000" algn="l">
              <a:lnSpc>
                <a:spcPct val="100000"/>
              </a:lnSpc>
              <a:spcBef>
                <a:spcPts val="400"/>
              </a:spcBef>
              <a:spcAft>
                <a:spcPts val="0"/>
              </a:spcAft>
              <a:buSzPts val="1900"/>
              <a:buChar char="»"/>
              <a:defRPr sz="1900"/>
            </a:lvl5pPr>
            <a:lvl6pPr indent="-361950" lvl="5" marL="2743200" algn="l">
              <a:lnSpc>
                <a:spcPct val="100000"/>
              </a:lnSpc>
              <a:spcBef>
                <a:spcPts val="400"/>
              </a:spcBef>
              <a:spcAft>
                <a:spcPts val="0"/>
              </a:spcAft>
              <a:buClr>
                <a:schemeClr val="dk1"/>
              </a:buClr>
              <a:buSzPts val="2100"/>
              <a:buChar char="•"/>
              <a:defRPr sz="2100"/>
            </a:lvl6pPr>
            <a:lvl7pPr indent="-361950" lvl="6" marL="3200400" algn="l">
              <a:lnSpc>
                <a:spcPct val="100000"/>
              </a:lnSpc>
              <a:spcBef>
                <a:spcPts val="400"/>
              </a:spcBef>
              <a:spcAft>
                <a:spcPts val="0"/>
              </a:spcAft>
              <a:buClr>
                <a:schemeClr val="dk1"/>
              </a:buClr>
              <a:buSzPts val="2100"/>
              <a:buChar char="•"/>
              <a:defRPr sz="2100"/>
            </a:lvl7pPr>
            <a:lvl8pPr indent="-361950" lvl="7" marL="3657600" algn="l">
              <a:lnSpc>
                <a:spcPct val="100000"/>
              </a:lnSpc>
              <a:spcBef>
                <a:spcPts val="400"/>
              </a:spcBef>
              <a:spcAft>
                <a:spcPts val="0"/>
              </a:spcAft>
              <a:buClr>
                <a:schemeClr val="dk1"/>
              </a:buClr>
              <a:buSzPts val="2100"/>
              <a:buChar char="•"/>
              <a:defRPr sz="2100"/>
            </a:lvl8pPr>
            <a:lvl9pPr indent="-361950" lvl="8" marL="4114800" algn="l">
              <a:lnSpc>
                <a:spcPct val="100000"/>
              </a:lnSpc>
              <a:spcBef>
                <a:spcPts val="400"/>
              </a:spcBef>
              <a:spcAft>
                <a:spcPts val="0"/>
              </a:spcAft>
              <a:buClr>
                <a:schemeClr val="dk1"/>
              </a:buClr>
              <a:buSzPts val="2100"/>
              <a:buChar char="•"/>
              <a:defRPr sz="21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nn Diagram">
  <p:cSld name="Venn Diagram">
    <p:spTree>
      <p:nvGrpSpPr>
        <p:cNvPr id="166" name="Shape 166"/>
        <p:cNvGrpSpPr/>
        <p:nvPr/>
      </p:nvGrpSpPr>
      <p:grpSpPr>
        <a:xfrm>
          <a:off x="0" y="0"/>
          <a:ext cx="0" cy="0"/>
          <a:chOff x="0" y="0"/>
          <a:chExt cx="0" cy="0"/>
        </a:xfrm>
      </p:grpSpPr>
      <p:sp>
        <p:nvSpPr>
          <p:cNvPr id="167" name="Google Shape;167;g5fef1c078e_0_1187"/>
          <p:cNvSpPr/>
          <p:nvPr/>
        </p:nvSpPr>
        <p:spPr>
          <a:xfrm>
            <a:off x="2136053" y="1345419"/>
            <a:ext cx="4990500" cy="4988100"/>
          </a:xfrm>
          <a:prstGeom prst="ellipse">
            <a:avLst/>
          </a:prstGeom>
          <a:solidFill>
            <a:schemeClr val="accen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Calibri"/>
              <a:ea typeface="Calibri"/>
              <a:cs typeface="Calibri"/>
              <a:sym typeface="Calibri"/>
            </a:endParaRPr>
          </a:p>
        </p:txBody>
      </p:sp>
      <p:sp>
        <p:nvSpPr>
          <p:cNvPr id="168" name="Google Shape;168;g5fef1c078e_0_1187"/>
          <p:cNvSpPr/>
          <p:nvPr/>
        </p:nvSpPr>
        <p:spPr>
          <a:xfrm>
            <a:off x="5018700" y="1330052"/>
            <a:ext cx="4990500" cy="4990500"/>
          </a:xfrm>
          <a:prstGeom prst="ellipse">
            <a:avLst/>
          </a:prstGeom>
          <a:solidFill>
            <a:schemeClr val="accent3">
              <a:alpha val="69411"/>
            </a:schemeClr>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Calibri"/>
              <a:ea typeface="Calibri"/>
              <a:cs typeface="Calibri"/>
              <a:sym typeface="Calibri"/>
            </a:endParaRPr>
          </a:p>
        </p:txBody>
      </p:sp>
      <p:sp>
        <p:nvSpPr>
          <p:cNvPr id="169" name="Google Shape;169;g5fef1c078e_0_1187"/>
          <p:cNvSpPr txBox="1"/>
          <p:nvPr>
            <p:ph idx="12" type="sldNum"/>
          </p:nvPr>
        </p:nvSpPr>
        <p:spPr>
          <a:xfrm>
            <a:off x="8737600" y="6265332"/>
            <a:ext cx="2844900" cy="365100"/>
          </a:xfrm>
          <a:prstGeom prst="rect">
            <a:avLst/>
          </a:prstGeom>
          <a:noFill/>
          <a:ln>
            <a:noFill/>
          </a:ln>
        </p:spPr>
        <p:txBody>
          <a:bodyPr anchorCtr="0" anchor="ctr" bIns="60925" lIns="121900" spcFirstLastPara="1" rIns="121900" wrap="square" tIns="609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170" name="Google Shape;170;g5fef1c078e_0_1187"/>
          <p:cNvSpPr txBox="1"/>
          <p:nvPr>
            <p:ph type="title"/>
          </p:nvPr>
        </p:nvSpPr>
        <p:spPr>
          <a:xfrm>
            <a:off x="2163040" y="3453267"/>
            <a:ext cx="2596800" cy="869700"/>
          </a:xfrm>
          <a:prstGeom prst="rect">
            <a:avLst/>
          </a:prstGeom>
          <a:noFill/>
          <a:ln>
            <a:noFill/>
          </a:ln>
        </p:spPr>
        <p:txBody>
          <a:bodyPr anchorCtr="0" anchor="ctr" bIns="60925" lIns="121900" spcFirstLastPara="1" rIns="121900" wrap="square" tIns="60925">
            <a:noAutofit/>
          </a:bodyPr>
          <a:lstStyle>
            <a:lvl1pPr lvl="0" algn="ctr">
              <a:lnSpc>
                <a:spcPct val="100000"/>
              </a:lnSpc>
              <a:spcBef>
                <a:spcPts val="0"/>
              </a:spcBef>
              <a:spcAft>
                <a:spcPts val="0"/>
              </a:spcAft>
              <a:buClr>
                <a:schemeClr val="lt1"/>
              </a:buClr>
              <a:buSzPts val="2400"/>
              <a:buFont typeface="Gill Sans"/>
              <a:buNone/>
              <a:defRPr b="0" sz="2400">
                <a:solidFill>
                  <a:schemeClr val="lt1"/>
                </a:solidFill>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grpSp>
        <p:nvGrpSpPr>
          <p:cNvPr id="171" name="Google Shape;171;g5fef1c078e_0_1187"/>
          <p:cNvGrpSpPr/>
          <p:nvPr/>
        </p:nvGrpSpPr>
        <p:grpSpPr>
          <a:xfrm>
            <a:off x="-6750" y="945023"/>
            <a:ext cx="11589452" cy="63310"/>
            <a:chOff x="685800" y="1794746"/>
            <a:chExt cx="7772418" cy="179400"/>
          </a:xfrm>
        </p:grpSpPr>
        <p:sp>
          <p:nvSpPr>
            <p:cNvPr id="172" name="Google Shape;172;g5fef1c078e_0_1187"/>
            <p:cNvSpPr/>
            <p:nvPr/>
          </p:nvSpPr>
          <p:spPr>
            <a:xfrm>
              <a:off x="685800" y="1794746"/>
              <a:ext cx="1170900" cy="179400"/>
            </a:xfrm>
            <a:prstGeom prst="rect">
              <a:avLst/>
            </a:prstGeom>
            <a:solidFill>
              <a:schemeClr val="accen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bin"/>
                <a:ea typeface="Cabin"/>
                <a:cs typeface="Cabin"/>
                <a:sym typeface="Cabin"/>
              </a:endParaRPr>
            </a:p>
          </p:txBody>
        </p:sp>
        <p:sp>
          <p:nvSpPr>
            <p:cNvPr id="173" name="Google Shape;173;g5fef1c078e_0_1187"/>
            <p:cNvSpPr/>
            <p:nvPr/>
          </p:nvSpPr>
          <p:spPr>
            <a:xfrm>
              <a:off x="1856619" y="1794746"/>
              <a:ext cx="2206500" cy="179400"/>
            </a:xfrm>
            <a:prstGeom prst="rect">
              <a:avLst/>
            </a:prstGeom>
            <a:solidFill>
              <a:schemeClr val="dk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Cabin"/>
                <a:ea typeface="Cabin"/>
                <a:cs typeface="Cabin"/>
                <a:sym typeface="Cabin"/>
              </a:endParaRPr>
            </a:p>
          </p:txBody>
        </p:sp>
        <p:sp>
          <p:nvSpPr>
            <p:cNvPr id="174" name="Google Shape;174;g5fef1c078e_0_1187"/>
            <p:cNvSpPr/>
            <p:nvPr/>
          </p:nvSpPr>
          <p:spPr>
            <a:xfrm>
              <a:off x="4063218" y="1794746"/>
              <a:ext cx="4395000" cy="179400"/>
            </a:xfrm>
            <a:prstGeom prst="rect">
              <a:avLst/>
            </a:prstGeom>
            <a:solidFill>
              <a:schemeClr val="lt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Cabin"/>
                <a:ea typeface="Cabin"/>
                <a:cs typeface="Cabin"/>
                <a:sym typeface="Cabin"/>
              </a:endParaRPr>
            </a:p>
          </p:txBody>
        </p:sp>
      </p:grpSp>
      <p:sp>
        <p:nvSpPr>
          <p:cNvPr id="175" name="Google Shape;175;g5fef1c078e_0_1187"/>
          <p:cNvSpPr txBox="1"/>
          <p:nvPr>
            <p:ph idx="1" type="body"/>
          </p:nvPr>
        </p:nvSpPr>
        <p:spPr>
          <a:xfrm>
            <a:off x="413549" y="0"/>
            <a:ext cx="10648800" cy="944400"/>
          </a:xfrm>
          <a:prstGeom prst="rect">
            <a:avLst/>
          </a:prstGeom>
          <a:noFill/>
          <a:ln>
            <a:noFill/>
          </a:ln>
        </p:spPr>
        <p:txBody>
          <a:bodyPr anchorCtr="0" anchor="ctr" bIns="60925" lIns="121900" spcFirstLastPara="1" rIns="121900" wrap="square" tIns="60925">
            <a:noAutofit/>
          </a:bodyPr>
          <a:lstStyle>
            <a:lvl1pPr indent="-228600" lvl="0" marL="457200" algn="l">
              <a:lnSpc>
                <a:spcPct val="100000"/>
              </a:lnSpc>
              <a:spcBef>
                <a:spcPts val="1000"/>
              </a:spcBef>
              <a:spcAft>
                <a:spcPts val="0"/>
              </a:spcAft>
              <a:buSzPts val="4800"/>
              <a:buNone/>
              <a:defRPr sz="4800">
                <a:solidFill>
                  <a:schemeClr val="accent1"/>
                </a:solidFill>
              </a:defRPr>
            </a:lvl1pPr>
            <a:lvl2pPr indent="-228600" lvl="1" marL="914400" algn="l">
              <a:lnSpc>
                <a:spcPct val="100000"/>
              </a:lnSpc>
              <a:spcBef>
                <a:spcPts val="600"/>
              </a:spcBef>
              <a:spcAft>
                <a:spcPts val="0"/>
              </a:spcAft>
              <a:buSzPts val="3200"/>
              <a:buNone/>
              <a:defRPr/>
            </a:lvl2pPr>
            <a:lvl3pPr indent="-228600" lvl="2" marL="1371600" algn="l">
              <a:lnSpc>
                <a:spcPct val="100000"/>
              </a:lnSpc>
              <a:spcBef>
                <a:spcPts val="500"/>
              </a:spcBef>
              <a:spcAft>
                <a:spcPts val="0"/>
              </a:spcAft>
              <a:buSzPts val="2700"/>
              <a:buNone/>
              <a:defRPr/>
            </a:lvl3pPr>
            <a:lvl4pPr indent="-228600" lvl="3" marL="1828800" algn="l">
              <a:lnSpc>
                <a:spcPct val="100000"/>
              </a:lnSpc>
              <a:spcBef>
                <a:spcPts val="500"/>
              </a:spcBef>
              <a:spcAft>
                <a:spcPts val="0"/>
              </a:spcAft>
              <a:buSzPts val="2400"/>
              <a:buNone/>
              <a:defRPr/>
            </a:lvl4pPr>
            <a:lvl5pPr indent="-228600" lvl="4" marL="2286000" algn="l">
              <a:lnSpc>
                <a:spcPct val="100000"/>
              </a:lnSpc>
              <a:spcBef>
                <a:spcPts val="500"/>
              </a:spcBef>
              <a:spcAft>
                <a:spcPts val="0"/>
              </a:spcAft>
              <a:buSzPts val="2400"/>
              <a:buNone/>
              <a:defRPr/>
            </a:lvl5pPr>
            <a:lvl6pPr indent="-381000" lvl="5" marL="2743200" algn="l">
              <a:lnSpc>
                <a:spcPct val="100000"/>
              </a:lnSpc>
              <a:spcBef>
                <a:spcPts val="500"/>
              </a:spcBef>
              <a:spcAft>
                <a:spcPts val="0"/>
              </a:spcAft>
              <a:buClr>
                <a:schemeClr val="dk1"/>
              </a:buClr>
              <a:buSzPts val="2400"/>
              <a:buChar char="•"/>
              <a:defRPr/>
            </a:lvl6pPr>
            <a:lvl7pPr indent="-381000" lvl="6" marL="3200400" algn="l">
              <a:lnSpc>
                <a:spcPct val="100000"/>
              </a:lnSpc>
              <a:spcBef>
                <a:spcPts val="500"/>
              </a:spcBef>
              <a:spcAft>
                <a:spcPts val="0"/>
              </a:spcAft>
              <a:buClr>
                <a:schemeClr val="dk1"/>
              </a:buClr>
              <a:buSzPts val="2400"/>
              <a:buChar char="•"/>
              <a:defRPr/>
            </a:lvl7pPr>
            <a:lvl8pPr indent="-381000" lvl="7" marL="3657600" algn="l">
              <a:lnSpc>
                <a:spcPct val="100000"/>
              </a:lnSpc>
              <a:spcBef>
                <a:spcPts val="500"/>
              </a:spcBef>
              <a:spcAft>
                <a:spcPts val="0"/>
              </a:spcAft>
              <a:buClr>
                <a:schemeClr val="dk1"/>
              </a:buClr>
              <a:buSzPts val="2400"/>
              <a:buChar char="•"/>
              <a:defRPr/>
            </a:lvl8pPr>
            <a:lvl9pPr indent="-381000" lvl="8" marL="4114800" algn="l">
              <a:lnSpc>
                <a:spcPct val="100000"/>
              </a:lnSpc>
              <a:spcBef>
                <a:spcPts val="500"/>
              </a:spcBef>
              <a:spcAft>
                <a:spcPts val="0"/>
              </a:spcAft>
              <a:buClr>
                <a:schemeClr val="dk1"/>
              </a:buClr>
              <a:buSzPts val="2400"/>
              <a:buChar char="•"/>
              <a:defRPr/>
            </a:lvl9pPr>
          </a:lstStyle>
          <a:p/>
        </p:txBody>
      </p:sp>
      <p:sp>
        <p:nvSpPr>
          <p:cNvPr id="176" name="Google Shape;176;g5fef1c078e_0_1187"/>
          <p:cNvSpPr txBox="1"/>
          <p:nvPr>
            <p:ph idx="2" type="body"/>
          </p:nvPr>
        </p:nvSpPr>
        <p:spPr>
          <a:xfrm>
            <a:off x="4759720" y="3452813"/>
            <a:ext cx="2624700" cy="870000"/>
          </a:xfrm>
          <a:prstGeom prst="rect">
            <a:avLst/>
          </a:prstGeom>
          <a:noFill/>
          <a:ln>
            <a:noFill/>
          </a:ln>
        </p:spPr>
        <p:txBody>
          <a:bodyPr anchorCtr="0" anchor="ctr" bIns="60925" lIns="121900" spcFirstLastPara="1" rIns="121900" wrap="square" tIns="60925">
            <a:noAutofit/>
          </a:bodyPr>
          <a:lstStyle>
            <a:lvl1pPr indent="-228600" lvl="0" marL="457200" algn="ctr">
              <a:lnSpc>
                <a:spcPct val="100000"/>
              </a:lnSpc>
              <a:spcBef>
                <a:spcPts val="500"/>
              </a:spcBef>
              <a:spcAft>
                <a:spcPts val="0"/>
              </a:spcAft>
              <a:buSzPts val="2400"/>
              <a:buNone/>
              <a:defRPr sz="2400">
                <a:solidFill>
                  <a:schemeClr val="lt1"/>
                </a:solidFill>
              </a:defRPr>
            </a:lvl1pPr>
            <a:lvl2pPr indent="-381000" lvl="1" marL="914400" algn="l">
              <a:lnSpc>
                <a:spcPct val="100000"/>
              </a:lnSpc>
              <a:spcBef>
                <a:spcPts val="500"/>
              </a:spcBef>
              <a:spcAft>
                <a:spcPts val="0"/>
              </a:spcAft>
              <a:buSzPts val="2400"/>
              <a:buChar char="–"/>
              <a:defRPr/>
            </a:lvl2pPr>
            <a:lvl3pPr indent="-381000" lvl="2" marL="1371600" algn="l">
              <a:lnSpc>
                <a:spcPct val="100000"/>
              </a:lnSpc>
              <a:spcBef>
                <a:spcPts val="500"/>
              </a:spcBef>
              <a:spcAft>
                <a:spcPts val="0"/>
              </a:spcAft>
              <a:buSzPts val="2400"/>
              <a:buChar char="•"/>
              <a:defRPr/>
            </a:lvl3pPr>
            <a:lvl4pPr indent="-381000" lvl="3" marL="1828800" algn="l">
              <a:lnSpc>
                <a:spcPct val="100000"/>
              </a:lnSpc>
              <a:spcBef>
                <a:spcPts val="500"/>
              </a:spcBef>
              <a:spcAft>
                <a:spcPts val="0"/>
              </a:spcAft>
              <a:buSzPts val="2400"/>
              <a:buChar char="–"/>
              <a:defRPr/>
            </a:lvl4pPr>
            <a:lvl5pPr indent="-381000" lvl="4" marL="2286000" algn="l">
              <a:lnSpc>
                <a:spcPct val="100000"/>
              </a:lnSpc>
              <a:spcBef>
                <a:spcPts val="500"/>
              </a:spcBef>
              <a:spcAft>
                <a:spcPts val="0"/>
              </a:spcAft>
              <a:buSzPts val="2400"/>
              <a:buChar char="»"/>
              <a:defRPr/>
            </a:lvl5pPr>
            <a:lvl6pPr indent="-381000" lvl="5" marL="2743200" algn="l">
              <a:lnSpc>
                <a:spcPct val="100000"/>
              </a:lnSpc>
              <a:spcBef>
                <a:spcPts val="500"/>
              </a:spcBef>
              <a:spcAft>
                <a:spcPts val="0"/>
              </a:spcAft>
              <a:buClr>
                <a:schemeClr val="dk1"/>
              </a:buClr>
              <a:buSzPts val="2400"/>
              <a:buChar char="•"/>
              <a:defRPr/>
            </a:lvl6pPr>
            <a:lvl7pPr indent="-381000" lvl="6" marL="3200400" algn="l">
              <a:lnSpc>
                <a:spcPct val="100000"/>
              </a:lnSpc>
              <a:spcBef>
                <a:spcPts val="500"/>
              </a:spcBef>
              <a:spcAft>
                <a:spcPts val="0"/>
              </a:spcAft>
              <a:buClr>
                <a:schemeClr val="dk1"/>
              </a:buClr>
              <a:buSzPts val="2400"/>
              <a:buChar char="•"/>
              <a:defRPr/>
            </a:lvl7pPr>
            <a:lvl8pPr indent="-381000" lvl="7" marL="3657600" algn="l">
              <a:lnSpc>
                <a:spcPct val="100000"/>
              </a:lnSpc>
              <a:spcBef>
                <a:spcPts val="500"/>
              </a:spcBef>
              <a:spcAft>
                <a:spcPts val="0"/>
              </a:spcAft>
              <a:buClr>
                <a:schemeClr val="dk1"/>
              </a:buClr>
              <a:buSzPts val="2400"/>
              <a:buChar char="•"/>
              <a:defRPr/>
            </a:lvl8pPr>
            <a:lvl9pPr indent="-381000" lvl="8" marL="4114800" algn="l">
              <a:lnSpc>
                <a:spcPct val="100000"/>
              </a:lnSpc>
              <a:spcBef>
                <a:spcPts val="500"/>
              </a:spcBef>
              <a:spcAft>
                <a:spcPts val="0"/>
              </a:spcAft>
              <a:buClr>
                <a:schemeClr val="dk1"/>
              </a:buClr>
              <a:buSzPts val="2400"/>
              <a:buChar char="•"/>
              <a:defRPr/>
            </a:lvl9pPr>
          </a:lstStyle>
          <a:p/>
        </p:txBody>
      </p:sp>
      <p:sp>
        <p:nvSpPr>
          <p:cNvPr id="177" name="Google Shape;177;g5fef1c078e_0_1187"/>
          <p:cNvSpPr txBox="1"/>
          <p:nvPr>
            <p:ph idx="3" type="body"/>
          </p:nvPr>
        </p:nvSpPr>
        <p:spPr>
          <a:xfrm>
            <a:off x="7384386" y="3452813"/>
            <a:ext cx="2624700" cy="870000"/>
          </a:xfrm>
          <a:prstGeom prst="rect">
            <a:avLst/>
          </a:prstGeom>
          <a:noFill/>
          <a:ln>
            <a:noFill/>
          </a:ln>
        </p:spPr>
        <p:txBody>
          <a:bodyPr anchorCtr="0" anchor="ctr" bIns="60925" lIns="121900" spcFirstLastPara="1" rIns="121900" wrap="square" tIns="60925">
            <a:noAutofit/>
          </a:bodyPr>
          <a:lstStyle>
            <a:lvl1pPr indent="-228600" lvl="0" marL="457200" algn="ctr">
              <a:lnSpc>
                <a:spcPct val="100000"/>
              </a:lnSpc>
              <a:spcBef>
                <a:spcPts val="500"/>
              </a:spcBef>
              <a:spcAft>
                <a:spcPts val="0"/>
              </a:spcAft>
              <a:buSzPts val="2400"/>
              <a:buNone/>
              <a:defRPr sz="2400">
                <a:solidFill>
                  <a:srgbClr val="FFFFFF"/>
                </a:solidFill>
              </a:defRPr>
            </a:lvl1pPr>
            <a:lvl2pPr indent="-228600" lvl="1" marL="914400" algn="l">
              <a:lnSpc>
                <a:spcPct val="100000"/>
              </a:lnSpc>
              <a:spcBef>
                <a:spcPts val="600"/>
              </a:spcBef>
              <a:spcAft>
                <a:spcPts val="0"/>
              </a:spcAft>
              <a:buSzPts val="3200"/>
              <a:buNone/>
              <a:defRPr/>
            </a:lvl2pPr>
            <a:lvl3pPr indent="-228600" lvl="2" marL="1371600" algn="l">
              <a:lnSpc>
                <a:spcPct val="100000"/>
              </a:lnSpc>
              <a:spcBef>
                <a:spcPts val="500"/>
              </a:spcBef>
              <a:spcAft>
                <a:spcPts val="0"/>
              </a:spcAft>
              <a:buSzPts val="2700"/>
              <a:buNone/>
              <a:defRPr/>
            </a:lvl3pPr>
            <a:lvl4pPr indent="-228600" lvl="3" marL="1828800" algn="l">
              <a:lnSpc>
                <a:spcPct val="100000"/>
              </a:lnSpc>
              <a:spcBef>
                <a:spcPts val="500"/>
              </a:spcBef>
              <a:spcAft>
                <a:spcPts val="0"/>
              </a:spcAft>
              <a:buSzPts val="2400"/>
              <a:buNone/>
              <a:defRPr/>
            </a:lvl4pPr>
            <a:lvl5pPr indent="-228600" lvl="4" marL="2286000" algn="l">
              <a:lnSpc>
                <a:spcPct val="100000"/>
              </a:lnSpc>
              <a:spcBef>
                <a:spcPts val="500"/>
              </a:spcBef>
              <a:spcAft>
                <a:spcPts val="0"/>
              </a:spcAft>
              <a:buSzPts val="2400"/>
              <a:buNone/>
              <a:defRPr/>
            </a:lvl5pPr>
            <a:lvl6pPr indent="-381000" lvl="5" marL="2743200" algn="l">
              <a:lnSpc>
                <a:spcPct val="100000"/>
              </a:lnSpc>
              <a:spcBef>
                <a:spcPts val="500"/>
              </a:spcBef>
              <a:spcAft>
                <a:spcPts val="0"/>
              </a:spcAft>
              <a:buClr>
                <a:schemeClr val="dk1"/>
              </a:buClr>
              <a:buSzPts val="2400"/>
              <a:buChar char="•"/>
              <a:defRPr/>
            </a:lvl6pPr>
            <a:lvl7pPr indent="-381000" lvl="6" marL="3200400" algn="l">
              <a:lnSpc>
                <a:spcPct val="100000"/>
              </a:lnSpc>
              <a:spcBef>
                <a:spcPts val="500"/>
              </a:spcBef>
              <a:spcAft>
                <a:spcPts val="0"/>
              </a:spcAft>
              <a:buClr>
                <a:schemeClr val="dk1"/>
              </a:buClr>
              <a:buSzPts val="2400"/>
              <a:buChar char="•"/>
              <a:defRPr/>
            </a:lvl7pPr>
            <a:lvl8pPr indent="-381000" lvl="7" marL="3657600" algn="l">
              <a:lnSpc>
                <a:spcPct val="100000"/>
              </a:lnSpc>
              <a:spcBef>
                <a:spcPts val="500"/>
              </a:spcBef>
              <a:spcAft>
                <a:spcPts val="0"/>
              </a:spcAft>
              <a:buClr>
                <a:schemeClr val="dk1"/>
              </a:buClr>
              <a:buSzPts val="2400"/>
              <a:buChar char="•"/>
              <a:defRPr/>
            </a:lvl8pPr>
            <a:lvl9pPr indent="-381000" lvl="8" marL="4114800" algn="l">
              <a:lnSpc>
                <a:spcPct val="100000"/>
              </a:lnSpc>
              <a:spcBef>
                <a:spcPts val="500"/>
              </a:spcBef>
              <a:spcAft>
                <a:spcPts val="0"/>
              </a:spcAft>
              <a:buClr>
                <a:schemeClr val="dk1"/>
              </a:buClr>
              <a:buSzPts val="2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78" name="Shape 178"/>
        <p:cNvGrpSpPr/>
        <p:nvPr/>
      </p:nvGrpSpPr>
      <p:grpSpPr>
        <a:xfrm>
          <a:off x="0" y="0"/>
          <a:ext cx="0" cy="0"/>
          <a:chOff x="0" y="0"/>
          <a:chExt cx="0" cy="0"/>
        </a:xfrm>
      </p:grpSpPr>
      <p:sp>
        <p:nvSpPr>
          <p:cNvPr id="179" name="Google Shape;179;g5fef1c078e_0_1199"/>
          <p:cNvSpPr/>
          <p:nvPr/>
        </p:nvSpPr>
        <p:spPr>
          <a:xfrm>
            <a:off x="319865" y="6110112"/>
            <a:ext cx="2972700" cy="5205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bin"/>
              <a:ea typeface="Cabin"/>
              <a:cs typeface="Cabin"/>
              <a:sym typeface="Cabin"/>
            </a:endParaRPr>
          </a:p>
        </p:txBody>
      </p:sp>
      <p:sp>
        <p:nvSpPr>
          <p:cNvPr id="180" name="Google Shape;180;g5fef1c078e_0_1199"/>
          <p:cNvSpPr/>
          <p:nvPr>
            <p:ph idx="2" type="pic"/>
          </p:nvPr>
        </p:nvSpPr>
        <p:spPr>
          <a:xfrm>
            <a:off x="-20100" y="0"/>
            <a:ext cx="12248400" cy="5581200"/>
          </a:xfrm>
          <a:prstGeom prst="rect">
            <a:avLst/>
          </a:prstGeom>
          <a:noFill/>
          <a:ln>
            <a:noFill/>
          </a:ln>
        </p:spPr>
        <p:txBody>
          <a:bodyPr anchorCtr="0" anchor="t" bIns="60925" lIns="121900" spcFirstLastPara="1" rIns="121900" wrap="square" tIns="60925">
            <a:noAutofit/>
          </a:bodyPr>
          <a:lstStyle>
            <a:lvl1pPr lvl="0" marR="0" rtl="0" algn="l">
              <a:lnSpc>
                <a:spcPct val="100000"/>
              </a:lnSpc>
              <a:spcBef>
                <a:spcPts val="900"/>
              </a:spcBef>
              <a:spcAft>
                <a:spcPts val="0"/>
              </a:spcAft>
              <a:buClr>
                <a:schemeClr val="dk1"/>
              </a:buClr>
              <a:buSzPts val="4300"/>
              <a:buFont typeface="Arial"/>
              <a:buNone/>
              <a:defRPr b="0" i="0" sz="4300" u="none" cap="none" strike="noStrike">
                <a:solidFill>
                  <a:schemeClr val="accent6"/>
                </a:solidFill>
                <a:latin typeface="Gill Sans"/>
                <a:ea typeface="Gill Sans"/>
                <a:cs typeface="Gill Sans"/>
                <a:sym typeface="Gill Sans"/>
              </a:defRPr>
            </a:lvl1pPr>
            <a:lvl2pPr lvl="1" marR="0" rtl="0" algn="l">
              <a:lnSpc>
                <a:spcPct val="100000"/>
              </a:lnSpc>
              <a:spcBef>
                <a:spcPts val="700"/>
              </a:spcBef>
              <a:spcAft>
                <a:spcPts val="0"/>
              </a:spcAft>
              <a:buClr>
                <a:schemeClr val="dk1"/>
              </a:buClr>
              <a:buSzPts val="3700"/>
              <a:buFont typeface="Arial"/>
              <a:buNone/>
              <a:defRPr b="0" i="0" sz="3700" u="none" cap="none" strike="noStrike">
                <a:solidFill>
                  <a:schemeClr val="accent6"/>
                </a:solidFill>
                <a:latin typeface="Gill Sans"/>
                <a:ea typeface="Gill Sans"/>
                <a:cs typeface="Gill Sans"/>
                <a:sym typeface="Gill Sans"/>
              </a:defRPr>
            </a:lvl2pPr>
            <a:lvl3pPr lvl="2" marR="0" rtl="0" algn="l">
              <a:lnSpc>
                <a:spcPct val="100000"/>
              </a:lnSpc>
              <a:spcBef>
                <a:spcPts val="600"/>
              </a:spcBef>
              <a:spcAft>
                <a:spcPts val="0"/>
              </a:spcAft>
              <a:buClr>
                <a:schemeClr val="dk1"/>
              </a:buClr>
              <a:buSzPts val="3200"/>
              <a:buFont typeface="Arial"/>
              <a:buNone/>
              <a:defRPr b="0" i="0" sz="3200" u="none" cap="none" strike="noStrike">
                <a:solidFill>
                  <a:schemeClr val="accent6"/>
                </a:solidFill>
                <a:latin typeface="Gill Sans"/>
                <a:ea typeface="Gill Sans"/>
                <a:cs typeface="Gill Sans"/>
                <a:sym typeface="Gill Sans"/>
              </a:defRPr>
            </a:lvl3pPr>
            <a:lvl4pPr lvl="3" marR="0" rtl="0" algn="l">
              <a:lnSpc>
                <a:spcPct val="100000"/>
              </a:lnSpc>
              <a:spcBef>
                <a:spcPts val="500"/>
              </a:spcBef>
              <a:spcAft>
                <a:spcPts val="0"/>
              </a:spcAft>
              <a:buClr>
                <a:schemeClr val="dk1"/>
              </a:buClr>
              <a:buSzPts val="2700"/>
              <a:buFont typeface="Arial"/>
              <a:buNone/>
              <a:defRPr b="0" i="0" sz="2700" u="none" cap="none" strike="noStrike">
                <a:solidFill>
                  <a:schemeClr val="accent6"/>
                </a:solidFill>
                <a:latin typeface="Gill Sans"/>
                <a:ea typeface="Gill Sans"/>
                <a:cs typeface="Gill Sans"/>
                <a:sym typeface="Gill Sans"/>
              </a:defRPr>
            </a:lvl4pPr>
            <a:lvl5pPr lvl="4" marR="0" rtl="0" algn="l">
              <a:lnSpc>
                <a:spcPct val="100000"/>
              </a:lnSpc>
              <a:spcBef>
                <a:spcPts val="500"/>
              </a:spcBef>
              <a:spcAft>
                <a:spcPts val="0"/>
              </a:spcAft>
              <a:buClr>
                <a:schemeClr val="dk1"/>
              </a:buClr>
              <a:buSzPts val="2700"/>
              <a:buFont typeface="Arial"/>
              <a:buNone/>
              <a:defRPr b="0" i="0" sz="2700" u="none" cap="none" strike="noStrike">
                <a:solidFill>
                  <a:schemeClr val="accent6"/>
                </a:solidFill>
                <a:latin typeface="Gill Sans"/>
                <a:ea typeface="Gill Sans"/>
                <a:cs typeface="Gill Sans"/>
                <a:sym typeface="Gill Sans"/>
              </a:defRPr>
            </a:lvl5pPr>
            <a:lvl6pPr lvl="5" marR="0" rtl="0" algn="l">
              <a:lnSpc>
                <a:spcPct val="100000"/>
              </a:lnSpc>
              <a:spcBef>
                <a:spcPts val="500"/>
              </a:spcBef>
              <a:spcAft>
                <a:spcPts val="0"/>
              </a:spcAft>
              <a:buClr>
                <a:schemeClr val="dk1"/>
              </a:buClr>
              <a:buSzPts val="2700"/>
              <a:buFont typeface="Arial"/>
              <a:buNone/>
              <a:defRPr b="0" i="0" sz="2700" u="none" cap="none" strike="noStrike">
                <a:solidFill>
                  <a:schemeClr val="dk1"/>
                </a:solidFill>
                <a:latin typeface="Cabin"/>
                <a:ea typeface="Cabin"/>
                <a:cs typeface="Cabin"/>
                <a:sym typeface="Cabin"/>
              </a:defRPr>
            </a:lvl6pPr>
            <a:lvl7pPr lvl="6" marR="0" rtl="0" algn="l">
              <a:lnSpc>
                <a:spcPct val="100000"/>
              </a:lnSpc>
              <a:spcBef>
                <a:spcPts val="500"/>
              </a:spcBef>
              <a:spcAft>
                <a:spcPts val="0"/>
              </a:spcAft>
              <a:buClr>
                <a:schemeClr val="dk1"/>
              </a:buClr>
              <a:buSzPts val="2700"/>
              <a:buFont typeface="Arial"/>
              <a:buNone/>
              <a:defRPr b="0" i="0" sz="2700" u="none" cap="none" strike="noStrike">
                <a:solidFill>
                  <a:schemeClr val="dk1"/>
                </a:solidFill>
                <a:latin typeface="Cabin"/>
                <a:ea typeface="Cabin"/>
                <a:cs typeface="Cabin"/>
                <a:sym typeface="Cabin"/>
              </a:defRPr>
            </a:lvl7pPr>
            <a:lvl8pPr lvl="7" marR="0" rtl="0" algn="l">
              <a:lnSpc>
                <a:spcPct val="100000"/>
              </a:lnSpc>
              <a:spcBef>
                <a:spcPts val="500"/>
              </a:spcBef>
              <a:spcAft>
                <a:spcPts val="0"/>
              </a:spcAft>
              <a:buClr>
                <a:schemeClr val="dk1"/>
              </a:buClr>
              <a:buSzPts val="2700"/>
              <a:buFont typeface="Arial"/>
              <a:buNone/>
              <a:defRPr b="0" i="0" sz="2700" u="none" cap="none" strike="noStrike">
                <a:solidFill>
                  <a:schemeClr val="dk1"/>
                </a:solidFill>
                <a:latin typeface="Cabin"/>
                <a:ea typeface="Cabin"/>
                <a:cs typeface="Cabin"/>
                <a:sym typeface="Cabin"/>
              </a:defRPr>
            </a:lvl8pPr>
            <a:lvl9pPr lvl="8" marR="0" rtl="0" algn="l">
              <a:lnSpc>
                <a:spcPct val="100000"/>
              </a:lnSpc>
              <a:spcBef>
                <a:spcPts val="500"/>
              </a:spcBef>
              <a:spcAft>
                <a:spcPts val="0"/>
              </a:spcAft>
              <a:buClr>
                <a:schemeClr val="dk1"/>
              </a:buClr>
              <a:buSzPts val="2700"/>
              <a:buFont typeface="Arial"/>
              <a:buNone/>
              <a:defRPr b="0" i="0" sz="2700" u="none" cap="none" strike="noStrike">
                <a:solidFill>
                  <a:schemeClr val="dk1"/>
                </a:solidFill>
                <a:latin typeface="Cabin"/>
                <a:ea typeface="Cabin"/>
                <a:cs typeface="Cabin"/>
                <a:sym typeface="Cabin"/>
              </a:defRPr>
            </a:lvl9pPr>
          </a:lstStyle>
          <a:p/>
        </p:txBody>
      </p:sp>
      <p:sp>
        <p:nvSpPr>
          <p:cNvPr id="181" name="Google Shape;181;g5fef1c078e_0_1199"/>
          <p:cNvSpPr/>
          <p:nvPr/>
        </p:nvSpPr>
        <p:spPr>
          <a:xfrm>
            <a:off x="-56445" y="5644445"/>
            <a:ext cx="12323700" cy="1221900"/>
          </a:xfrm>
          <a:prstGeom prst="rect">
            <a:avLst/>
          </a:prstGeom>
          <a:solidFill>
            <a:schemeClr val="accent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bin"/>
              <a:ea typeface="Cabin"/>
              <a:cs typeface="Cabin"/>
              <a:sym typeface="Cabin"/>
            </a:endParaRPr>
          </a:p>
        </p:txBody>
      </p:sp>
      <p:sp>
        <p:nvSpPr>
          <p:cNvPr id="182" name="Google Shape;182;g5fef1c078e_0_1199"/>
          <p:cNvSpPr txBox="1"/>
          <p:nvPr>
            <p:ph idx="1" type="body"/>
          </p:nvPr>
        </p:nvSpPr>
        <p:spPr>
          <a:xfrm>
            <a:off x="621125" y="5961493"/>
            <a:ext cx="7751700" cy="607500"/>
          </a:xfrm>
          <a:prstGeom prst="rect">
            <a:avLst/>
          </a:prstGeom>
          <a:noFill/>
          <a:ln>
            <a:noFill/>
          </a:ln>
        </p:spPr>
        <p:txBody>
          <a:bodyPr anchorCtr="0" anchor="ctr" bIns="60925" lIns="121900" spcFirstLastPara="1" rIns="121900" wrap="square" tIns="60925">
            <a:noAutofit/>
          </a:bodyPr>
          <a:lstStyle>
            <a:lvl1pPr indent="-228600" lvl="0" marL="457200" algn="l">
              <a:lnSpc>
                <a:spcPct val="100000"/>
              </a:lnSpc>
              <a:spcBef>
                <a:spcPts val="500"/>
              </a:spcBef>
              <a:spcAft>
                <a:spcPts val="0"/>
              </a:spcAft>
              <a:buSzPts val="2400"/>
              <a:buNone/>
              <a:defRPr sz="2400">
                <a:solidFill>
                  <a:schemeClr val="lt1"/>
                </a:solidFill>
              </a:defRPr>
            </a:lvl1pPr>
            <a:lvl2pPr indent="-228600" lvl="1" marL="914400" algn="l">
              <a:lnSpc>
                <a:spcPct val="100000"/>
              </a:lnSpc>
              <a:spcBef>
                <a:spcPts val="300"/>
              </a:spcBef>
              <a:spcAft>
                <a:spcPts val="0"/>
              </a:spcAft>
              <a:buSzPts val="1600"/>
              <a:buNone/>
              <a:defRPr sz="1600"/>
            </a:lvl2pPr>
            <a:lvl3pPr indent="-228600" lvl="2" marL="1371600" algn="l">
              <a:lnSpc>
                <a:spcPct val="100000"/>
              </a:lnSpc>
              <a:spcBef>
                <a:spcPts val="300"/>
              </a:spcBef>
              <a:spcAft>
                <a:spcPts val="0"/>
              </a:spcAft>
              <a:buSzPts val="1300"/>
              <a:buNone/>
              <a:defRPr sz="1300"/>
            </a:lvl3pPr>
            <a:lvl4pPr indent="-228600" lvl="3" marL="1828800" algn="l">
              <a:lnSpc>
                <a:spcPct val="100000"/>
              </a:lnSpc>
              <a:spcBef>
                <a:spcPts val="200"/>
              </a:spcBef>
              <a:spcAft>
                <a:spcPts val="0"/>
              </a:spcAft>
              <a:buSzPts val="1200"/>
              <a:buNone/>
              <a:defRPr sz="1200"/>
            </a:lvl4pPr>
            <a:lvl5pPr indent="-228600" lvl="4" marL="2286000" algn="l">
              <a:lnSpc>
                <a:spcPct val="100000"/>
              </a:lnSpc>
              <a:spcBef>
                <a:spcPts val="200"/>
              </a:spcBef>
              <a:spcAft>
                <a:spcPts val="0"/>
              </a:spcAft>
              <a:buSzPts val="1200"/>
              <a:buNone/>
              <a:defRPr sz="1200"/>
            </a:lvl5pPr>
            <a:lvl6pPr indent="-228600" lvl="5" marL="2743200" algn="l">
              <a:lnSpc>
                <a:spcPct val="100000"/>
              </a:lnSpc>
              <a:spcBef>
                <a:spcPts val="200"/>
              </a:spcBef>
              <a:spcAft>
                <a:spcPts val="0"/>
              </a:spcAft>
              <a:buClr>
                <a:schemeClr val="dk1"/>
              </a:buClr>
              <a:buSzPts val="1200"/>
              <a:buNone/>
              <a:defRPr sz="1200"/>
            </a:lvl6pPr>
            <a:lvl7pPr indent="-228600" lvl="6" marL="3200400" algn="l">
              <a:lnSpc>
                <a:spcPct val="100000"/>
              </a:lnSpc>
              <a:spcBef>
                <a:spcPts val="200"/>
              </a:spcBef>
              <a:spcAft>
                <a:spcPts val="0"/>
              </a:spcAft>
              <a:buClr>
                <a:schemeClr val="dk1"/>
              </a:buClr>
              <a:buSzPts val="1200"/>
              <a:buNone/>
              <a:defRPr sz="1200"/>
            </a:lvl7pPr>
            <a:lvl8pPr indent="-228600" lvl="7" marL="3657600" algn="l">
              <a:lnSpc>
                <a:spcPct val="100000"/>
              </a:lnSpc>
              <a:spcBef>
                <a:spcPts val="200"/>
              </a:spcBef>
              <a:spcAft>
                <a:spcPts val="0"/>
              </a:spcAft>
              <a:buClr>
                <a:schemeClr val="dk1"/>
              </a:buClr>
              <a:buSzPts val="1200"/>
              <a:buNone/>
              <a:defRPr sz="1200"/>
            </a:lvl8pPr>
            <a:lvl9pPr indent="-228600" lvl="8" marL="4114800" algn="l">
              <a:lnSpc>
                <a:spcPct val="100000"/>
              </a:lnSpc>
              <a:spcBef>
                <a:spcPts val="200"/>
              </a:spcBef>
              <a:spcAft>
                <a:spcPts val="0"/>
              </a:spcAft>
              <a:buClr>
                <a:schemeClr val="dk1"/>
              </a:buClr>
              <a:buSzPts val="1200"/>
              <a:buNone/>
              <a:defRPr sz="1200"/>
            </a:lvl9pPr>
          </a:lstStyle>
          <a:p/>
        </p:txBody>
      </p:sp>
      <p:sp>
        <p:nvSpPr>
          <p:cNvPr id="183" name="Google Shape;183;g5fef1c078e_0_1199"/>
          <p:cNvSpPr txBox="1"/>
          <p:nvPr>
            <p:ph idx="12" type="sldNum"/>
          </p:nvPr>
        </p:nvSpPr>
        <p:spPr>
          <a:xfrm>
            <a:off x="8737600" y="6265332"/>
            <a:ext cx="2844900" cy="365100"/>
          </a:xfrm>
          <a:prstGeom prst="rect">
            <a:avLst/>
          </a:prstGeom>
          <a:noFill/>
          <a:ln>
            <a:noFill/>
          </a:ln>
        </p:spPr>
        <p:txBody>
          <a:bodyPr anchorCtr="0" anchor="ctr" bIns="60925" lIns="121900" spcFirstLastPara="1" rIns="121900" wrap="square" tIns="609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grpSp>
        <p:nvGrpSpPr>
          <p:cNvPr id="184" name="Google Shape;184;g5fef1c078e_0_1199"/>
          <p:cNvGrpSpPr/>
          <p:nvPr/>
        </p:nvGrpSpPr>
        <p:grpSpPr>
          <a:xfrm>
            <a:off x="-56442" y="5581042"/>
            <a:ext cx="12271093" cy="63310"/>
            <a:chOff x="685800" y="1794746"/>
            <a:chExt cx="7772418" cy="179400"/>
          </a:xfrm>
        </p:grpSpPr>
        <p:sp>
          <p:nvSpPr>
            <p:cNvPr id="185" name="Google Shape;185;g5fef1c078e_0_1199"/>
            <p:cNvSpPr/>
            <p:nvPr/>
          </p:nvSpPr>
          <p:spPr>
            <a:xfrm>
              <a:off x="685800" y="1794746"/>
              <a:ext cx="1170900" cy="179400"/>
            </a:xfrm>
            <a:prstGeom prst="rect">
              <a:avLst/>
            </a:prstGeom>
            <a:solidFill>
              <a:schemeClr val="accen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bin"/>
                <a:ea typeface="Cabin"/>
                <a:cs typeface="Cabin"/>
                <a:sym typeface="Cabin"/>
              </a:endParaRPr>
            </a:p>
          </p:txBody>
        </p:sp>
        <p:sp>
          <p:nvSpPr>
            <p:cNvPr id="186" name="Google Shape;186;g5fef1c078e_0_1199"/>
            <p:cNvSpPr/>
            <p:nvPr/>
          </p:nvSpPr>
          <p:spPr>
            <a:xfrm>
              <a:off x="1856619" y="1794746"/>
              <a:ext cx="2206500" cy="179400"/>
            </a:xfrm>
            <a:prstGeom prst="rect">
              <a:avLst/>
            </a:prstGeom>
            <a:solidFill>
              <a:schemeClr val="dk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Cabin"/>
                <a:ea typeface="Cabin"/>
                <a:cs typeface="Cabin"/>
                <a:sym typeface="Cabin"/>
              </a:endParaRPr>
            </a:p>
          </p:txBody>
        </p:sp>
        <p:sp>
          <p:nvSpPr>
            <p:cNvPr id="187" name="Google Shape;187;g5fef1c078e_0_1199"/>
            <p:cNvSpPr/>
            <p:nvPr/>
          </p:nvSpPr>
          <p:spPr>
            <a:xfrm>
              <a:off x="4063218" y="1794746"/>
              <a:ext cx="4395000" cy="179400"/>
            </a:xfrm>
            <a:prstGeom prst="rect">
              <a:avLst/>
            </a:prstGeom>
            <a:solidFill>
              <a:schemeClr val="lt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Cabin"/>
                <a:ea typeface="Cabin"/>
                <a:cs typeface="Cabin"/>
                <a:sym typeface="Cabin"/>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icture with Caption">
  <p:cSld name="1_Picture with Caption">
    <p:spTree>
      <p:nvGrpSpPr>
        <p:cNvPr id="188" name="Shape 188"/>
        <p:cNvGrpSpPr/>
        <p:nvPr/>
      </p:nvGrpSpPr>
      <p:grpSpPr>
        <a:xfrm>
          <a:off x="0" y="0"/>
          <a:ext cx="0" cy="0"/>
          <a:chOff x="0" y="0"/>
          <a:chExt cx="0" cy="0"/>
        </a:xfrm>
      </p:grpSpPr>
      <p:sp>
        <p:nvSpPr>
          <p:cNvPr id="189" name="Google Shape;189;g5fef1c078e_0_1209"/>
          <p:cNvSpPr/>
          <p:nvPr/>
        </p:nvSpPr>
        <p:spPr>
          <a:xfrm>
            <a:off x="416625" y="6124626"/>
            <a:ext cx="2972700" cy="7044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bin"/>
              <a:ea typeface="Cabin"/>
              <a:cs typeface="Cabin"/>
              <a:sym typeface="Cabin"/>
            </a:endParaRPr>
          </a:p>
        </p:txBody>
      </p:sp>
      <p:sp>
        <p:nvSpPr>
          <p:cNvPr id="190" name="Google Shape;190;g5fef1c078e_0_1209"/>
          <p:cNvSpPr/>
          <p:nvPr>
            <p:ph idx="2" type="pic"/>
          </p:nvPr>
        </p:nvSpPr>
        <p:spPr>
          <a:xfrm>
            <a:off x="-19756" y="0"/>
            <a:ext cx="12248400" cy="5581200"/>
          </a:xfrm>
          <a:prstGeom prst="rect">
            <a:avLst/>
          </a:prstGeom>
          <a:noFill/>
          <a:ln>
            <a:noFill/>
          </a:ln>
        </p:spPr>
        <p:txBody>
          <a:bodyPr anchorCtr="0" anchor="t" bIns="60925" lIns="121900" spcFirstLastPara="1" rIns="121900" wrap="square" tIns="60925">
            <a:noAutofit/>
          </a:bodyPr>
          <a:lstStyle>
            <a:lvl1pPr lvl="0" marR="0" rtl="0" algn="l">
              <a:lnSpc>
                <a:spcPct val="100000"/>
              </a:lnSpc>
              <a:spcBef>
                <a:spcPts val="900"/>
              </a:spcBef>
              <a:spcAft>
                <a:spcPts val="0"/>
              </a:spcAft>
              <a:buClr>
                <a:schemeClr val="dk1"/>
              </a:buClr>
              <a:buSzPts val="4300"/>
              <a:buFont typeface="Arial"/>
              <a:buNone/>
              <a:defRPr b="0" i="0" sz="4300" u="none" cap="none" strike="noStrike">
                <a:solidFill>
                  <a:schemeClr val="accent6"/>
                </a:solidFill>
                <a:latin typeface="Gill Sans"/>
                <a:ea typeface="Gill Sans"/>
                <a:cs typeface="Gill Sans"/>
                <a:sym typeface="Gill Sans"/>
              </a:defRPr>
            </a:lvl1pPr>
            <a:lvl2pPr lvl="1" marR="0" rtl="0" algn="l">
              <a:lnSpc>
                <a:spcPct val="100000"/>
              </a:lnSpc>
              <a:spcBef>
                <a:spcPts val="700"/>
              </a:spcBef>
              <a:spcAft>
                <a:spcPts val="0"/>
              </a:spcAft>
              <a:buClr>
                <a:schemeClr val="dk1"/>
              </a:buClr>
              <a:buSzPts val="3700"/>
              <a:buFont typeface="Arial"/>
              <a:buNone/>
              <a:defRPr b="0" i="0" sz="3700" u="none" cap="none" strike="noStrike">
                <a:solidFill>
                  <a:schemeClr val="accent6"/>
                </a:solidFill>
                <a:latin typeface="Gill Sans"/>
                <a:ea typeface="Gill Sans"/>
                <a:cs typeface="Gill Sans"/>
                <a:sym typeface="Gill Sans"/>
              </a:defRPr>
            </a:lvl2pPr>
            <a:lvl3pPr lvl="2" marR="0" rtl="0" algn="l">
              <a:lnSpc>
                <a:spcPct val="100000"/>
              </a:lnSpc>
              <a:spcBef>
                <a:spcPts val="600"/>
              </a:spcBef>
              <a:spcAft>
                <a:spcPts val="0"/>
              </a:spcAft>
              <a:buClr>
                <a:schemeClr val="dk1"/>
              </a:buClr>
              <a:buSzPts val="3200"/>
              <a:buFont typeface="Arial"/>
              <a:buNone/>
              <a:defRPr b="0" i="0" sz="3200" u="none" cap="none" strike="noStrike">
                <a:solidFill>
                  <a:schemeClr val="accent6"/>
                </a:solidFill>
                <a:latin typeface="Gill Sans"/>
                <a:ea typeface="Gill Sans"/>
                <a:cs typeface="Gill Sans"/>
                <a:sym typeface="Gill Sans"/>
              </a:defRPr>
            </a:lvl3pPr>
            <a:lvl4pPr lvl="3" marR="0" rtl="0" algn="l">
              <a:lnSpc>
                <a:spcPct val="100000"/>
              </a:lnSpc>
              <a:spcBef>
                <a:spcPts val="500"/>
              </a:spcBef>
              <a:spcAft>
                <a:spcPts val="0"/>
              </a:spcAft>
              <a:buClr>
                <a:schemeClr val="dk1"/>
              </a:buClr>
              <a:buSzPts val="2700"/>
              <a:buFont typeface="Arial"/>
              <a:buNone/>
              <a:defRPr b="0" i="0" sz="2700" u="none" cap="none" strike="noStrike">
                <a:solidFill>
                  <a:schemeClr val="accent6"/>
                </a:solidFill>
                <a:latin typeface="Gill Sans"/>
                <a:ea typeface="Gill Sans"/>
                <a:cs typeface="Gill Sans"/>
                <a:sym typeface="Gill Sans"/>
              </a:defRPr>
            </a:lvl4pPr>
            <a:lvl5pPr lvl="4" marR="0" rtl="0" algn="l">
              <a:lnSpc>
                <a:spcPct val="100000"/>
              </a:lnSpc>
              <a:spcBef>
                <a:spcPts val="500"/>
              </a:spcBef>
              <a:spcAft>
                <a:spcPts val="0"/>
              </a:spcAft>
              <a:buClr>
                <a:schemeClr val="dk1"/>
              </a:buClr>
              <a:buSzPts val="2700"/>
              <a:buFont typeface="Arial"/>
              <a:buNone/>
              <a:defRPr b="0" i="0" sz="2700" u="none" cap="none" strike="noStrike">
                <a:solidFill>
                  <a:schemeClr val="accent6"/>
                </a:solidFill>
                <a:latin typeface="Gill Sans"/>
                <a:ea typeface="Gill Sans"/>
                <a:cs typeface="Gill Sans"/>
                <a:sym typeface="Gill Sans"/>
              </a:defRPr>
            </a:lvl5pPr>
            <a:lvl6pPr lvl="5" marR="0" rtl="0" algn="l">
              <a:lnSpc>
                <a:spcPct val="100000"/>
              </a:lnSpc>
              <a:spcBef>
                <a:spcPts val="500"/>
              </a:spcBef>
              <a:spcAft>
                <a:spcPts val="0"/>
              </a:spcAft>
              <a:buClr>
                <a:schemeClr val="dk1"/>
              </a:buClr>
              <a:buSzPts val="2700"/>
              <a:buFont typeface="Arial"/>
              <a:buNone/>
              <a:defRPr b="0" i="0" sz="2700" u="none" cap="none" strike="noStrike">
                <a:solidFill>
                  <a:schemeClr val="dk1"/>
                </a:solidFill>
                <a:latin typeface="Cabin"/>
                <a:ea typeface="Cabin"/>
                <a:cs typeface="Cabin"/>
                <a:sym typeface="Cabin"/>
              </a:defRPr>
            </a:lvl6pPr>
            <a:lvl7pPr lvl="6" marR="0" rtl="0" algn="l">
              <a:lnSpc>
                <a:spcPct val="100000"/>
              </a:lnSpc>
              <a:spcBef>
                <a:spcPts val="500"/>
              </a:spcBef>
              <a:spcAft>
                <a:spcPts val="0"/>
              </a:spcAft>
              <a:buClr>
                <a:schemeClr val="dk1"/>
              </a:buClr>
              <a:buSzPts val="2700"/>
              <a:buFont typeface="Arial"/>
              <a:buNone/>
              <a:defRPr b="0" i="0" sz="2700" u="none" cap="none" strike="noStrike">
                <a:solidFill>
                  <a:schemeClr val="dk1"/>
                </a:solidFill>
                <a:latin typeface="Cabin"/>
                <a:ea typeface="Cabin"/>
                <a:cs typeface="Cabin"/>
                <a:sym typeface="Cabin"/>
              </a:defRPr>
            </a:lvl7pPr>
            <a:lvl8pPr lvl="7" marR="0" rtl="0" algn="l">
              <a:lnSpc>
                <a:spcPct val="100000"/>
              </a:lnSpc>
              <a:spcBef>
                <a:spcPts val="500"/>
              </a:spcBef>
              <a:spcAft>
                <a:spcPts val="0"/>
              </a:spcAft>
              <a:buClr>
                <a:schemeClr val="dk1"/>
              </a:buClr>
              <a:buSzPts val="2700"/>
              <a:buFont typeface="Arial"/>
              <a:buNone/>
              <a:defRPr b="0" i="0" sz="2700" u="none" cap="none" strike="noStrike">
                <a:solidFill>
                  <a:schemeClr val="dk1"/>
                </a:solidFill>
                <a:latin typeface="Cabin"/>
                <a:ea typeface="Cabin"/>
                <a:cs typeface="Cabin"/>
                <a:sym typeface="Cabin"/>
              </a:defRPr>
            </a:lvl8pPr>
            <a:lvl9pPr lvl="8" marR="0" rtl="0" algn="l">
              <a:lnSpc>
                <a:spcPct val="100000"/>
              </a:lnSpc>
              <a:spcBef>
                <a:spcPts val="500"/>
              </a:spcBef>
              <a:spcAft>
                <a:spcPts val="0"/>
              </a:spcAft>
              <a:buClr>
                <a:schemeClr val="dk1"/>
              </a:buClr>
              <a:buSzPts val="2700"/>
              <a:buFont typeface="Arial"/>
              <a:buNone/>
              <a:defRPr b="0" i="0" sz="2700" u="none" cap="none" strike="noStrike">
                <a:solidFill>
                  <a:schemeClr val="dk1"/>
                </a:solidFill>
                <a:latin typeface="Cabin"/>
                <a:ea typeface="Cabin"/>
                <a:cs typeface="Cabin"/>
                <a:sym typeface="Cabin"/>
              </a:defRPr>
            </a:lvl9pPr>
          </a:lstStyle>
          <a:p/>
        </p:txBody>
      </p:sp>
      <p:sp>
        <p:nvSpPr>
          <p:cNvPr id="191" name="Google Shape;191;g5fef1c078e_0_1209"/>
          <p:cNvSpPr txBox="1"/>
          <p:nvPr>
            <p:ph idx="1" type="body"/>
          </p:nvPr>
        </p:nvSpPr>
        <p:spPr>
          <a:xfrm>
            <a:off x="621125" y="5961493"/>
            <a:ext cx="7751700" cy="607500"/>
          </a:xfrm>
          <a:prstGeom prst="rect">
            <a:avLst/>
          </a:prstGeom>
          <a:noFill/>
          <a:ln>
            <a:noFill/>
          </a:ln>
        </p:spPr>
        <p:txBody>
          <a:bodyPr anchorCtr="0" anchor="ctr" bIns="60925" lIns="121900" spcFirstLastPara="1" rIns="121900" wrap="square" tIns="60925">
            <a:noAutofit/>
          </a:bodyPr>
          <a:lstStyle>
            <a:lvl1pPr indent="-228600" lvl="0" marL="457200" algn="l">
              <a:lnSpc>
                <a:spcPct val="100000"/>
              </a:lnSpc>
              <a:spcBef>
                <a:spcPts val="500"/>
              </a:spcBef>
              <a:spcAft>
                <a:spcPts val="0"/>
              </a:spcAft>
              <a:buSzPts val="2400"/>
              <a:buNone/>
              <a:defRPr sz="2400">
                <a:solidFill>
                  <a:schemeClr val="accent6"/>
                </a:solidFill>
              </a:defRPr>
            </a:lvl1pPr>
            <a:lvl2pPr indent="-228600" lvl="1" marL="914400" algn="l">
              <a:lnSpc>
                <a:spcPct val="100000"/>
              </a:lnSpc>
              <a:spcBef>
                <a:spcPts val="300"/>
              </a:spcBef>
              <a:spcAft>
                <a:spcPts val="0"/>
              </a:spcAft>
              <a:buSzPts val="1600"/>
              <a:buNone/>
              <a:defRPr sz="1600"/>
            </a:lvl2pPr>
            <a:lvl3pPr indent="-228600" lvl="2" marL="1371600" algn="l">
              <a:lnSpc>
                <a:spcPct val="100000"/>
              </a:lnSpc>
              <a:spcBef>
                <a:spcPts val="300"/>
              </a:spcBef>
              <a:spcAft>
                <a:spcPts val="0"/>
              </a:spcAft>
              <a:buSzPts val="1300"/>
              <a:buNone/>
              <a:defRPr sz="1300"/>
            </a:lvl3pPr>
            <a:lvl4pPr indent="-228600" lvl="3" marL="1828800" algn="l">
              <a:lnSpc>
                <a:spcPct val="100000"/>
              </a:lnSpc>
              <a:spcBef>
                <a:spcPts val="200"/>
              </a:spcBef>
              <a:spcAft>
                <a:spcPts val="0"/>
              </a:spcAft>
              <a:buSzPts val="1200"/>
              <a:buNone/>
              <a:defRPr sz="1200"/>
            </a:lvl4pPr>
            <a:lvl5pPr indent="-228600" lvl="4" marL="2286000" algn="l">
              <a:lnSpc>
                <a:spcPct val="100000"/>
              </a:lnSpc>
              <a:spcBef>
                <a:spcPts val="200"/>
              </a:spcBef>
              <a:spcAft>
                <a:spcPts val="0"/>
              </a:spcAft>
              <a:buSzPts val="1200"/>
              <a:buNone/>
              <a:defRPr sz="1200"/>
            </a:lvl5pPr>
            <a:lvl6pPr indent="-228600" lvl="5" marL="2743200" algn="l">
              <a:lnSpc>
                <a:spcPct val="100000"/>
              </a:lnSpc>
              <a:spcBef>
                <a:spcPts val="200"/>
              </a:spcBef>
              <a:spcAft>
                <a:spcPts val="0"/>
              </a:spcAft>
              <a:buClr>
                <a:schemeClr val="dk1"/>
              </a:buClr>
              <a:buSzPts val="1200"/>
              <a:buNone/>
              <a:defRPr sz="1200"/>
            </a:lvl6pPr>
            <a:lvl7pPr indent="-228600" lvl="6" marL="3200400" algn="l">
              <a:lnSpc>
                <a:spcPct val="100000"/>
              </a:lnSpc>
              <a:spcBef>
                <a:spcPts val="200"/>
              </a:spcBef>
              <a:spcAft>
                <a:spcPts val="0"/>
              </a:spcAft>
              <a:buClr>
                <a:schemeClr val="dk1"/>
              </a:buClr>
              <a:buSzPts val="1200"/>
              <a:buNone/>
              <a:defRPr sz="1200"/>
            </a:lvl7pPr>
            <a:lvl8pPr indent="-228600" lvl="7" marL="3657600" algn="l">
              <a:lnSpc>
                <a:spcPct val="100000"/>
              </a:lnSpc>
              <a:spcBef>
                <a:spcPts val="200"/>
              </a:spcBef>
              <a:spcAft>
                <a:spcPts val="0"/>
              </a:spcAft>
              <a:buClr>
                <a:schemeClr val="dk1"/>
              </a:buClr>
              <a:buSzPts val="1200"/>
              <a:buNone/>
              <a:defRPr sz="1200"/>
            </a:lvl8pPr>
            <a:lvl9pPr indent="-228600" lvl="8" marL="4114800" algn="l">
              <a:lnSpc>
                <a:spcPct val="100000"/>
              </a:lnSpc>
              <a:spcBef>
                <a:spcPts val="200"/>
              </a:spcBef>
              <a:spcAft>
                <a:spcPts val="0"/>
              </a:spcAft>
              <a:buClr>
                <a:schemeClr val="dk1"/>
              </a:buClr>
              <a:buSzPts val="1200"/>
              <a:buNone/>
              <a:defRPr sz="1200"/>
            </a:lvl9pPr>
          </a:lstStyle>
          <a:p/>
        </p:txBody>
      </p:sp>
      <p:sp>
        <p:nvSpPr>
          <p:cNvPr id="192" name="Google Shape;192;g5fef1c078e_0_1209"/>
          <p:cNvSpPr txBox="1"/>
          <p:nvPr>
            <p:ph idx="12" type="sldNum"/>
          </p:nvPr>
        </p:nvSpPr>
        <p:spPr>
          <a:xfrm>
            <a:off x="8737600" y="6265332"/>
            <a:ext cx="2844900" cy="365100"/>
          </a:xfrm>
          <a:prstGeom prst="rect">
            <a:avLst/>
          </a:prstGeom>
          <a:noFill/>
          <a:ln>
            <a:noFill/>
          </a:ln>
        </p:spPr>
        <p:txBody>
          <a:bodyPr anchorCtr="0" anchor="ctr" bIns="60925" lIns="121900" spcFirstLastPara="1" rIns="121900" wrap="square" tIns="609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grpSp>
        <p:nvGrpSpPr>
          <p:cNvPr id="193" name="Google Shape;193;g5fef1c078e_0_1209"/>
          <p:cNvGrpSpPr/>
          <p:nvPr/>
        </p:nvGrpSpPr>
        <p:grpSpPr>
          <a:xfrm>
            <a:off x="-56442" y="5581042"/>
            <a:ext cx="12271093" cy="63310"/>
            <a:chOff x="685800" y="1794746"/>
            <a:chExt cx="7772418" cy="179400"/>
          </a:xfrm>
        </p:grpSpPr>
        <p:sp>
          <p:nvSpPr>
            <p:cNvPr id="194" name="Google Shape;194;g5fef1c078e_0_1209"/>
            <p:cNvSpPr/>
            <p:nvPr/>
          </p:nvSpPr>
          <p:spPr>
            <a:xfrm>
              <a:off x="685800" y="1794746"/>
              <a:ext cx="1170900" cy="179400"/>
            </a:xfrm>
            <a:prstGeom prst="rect">
              <a:avLst/>
            </a:prstGeom>
            <a:solidFill>
              <a:schemeClr val="accen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bin"/>
                <a:ea typeface="Cabin"/>
                <a:cs typeface="Cabin"/>
                <a:sym typeface="Cabin"/>
              </a:endParaRPr>
            </a:p>
          </p:txBody>
        </p:sp>
        <p:sp>
          <p:nvSpPr>
            <p:cNvPr id="195" name="Google Shape;195;g5fef1c078e_0_1209"/>
            <p:cNvSpPr/>
            <p:nvPr/>
          </p:nvSpPr>
          <p:spPr>
            <a:xfrm>
              <a:off x="1856619" y="1794746"/>
              <a:ext cx="2206500" cy="179400"/>
            </a:xfrm>
            <a:prstGeom prst="rect">
              <a:avLst/>
            </a:prstGeom>
            <a:solidFill>
              <a:schemeClr val="dk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Cabin"/>
                <a:ea typeface="Cabin"/>
                <a:cs typeface="Cabin"/>
                <a:sym typeface="Cabin"/>
              </a:endParaRPr>
            </a:p>
          </p:txBody>
        </p:sp>
        <p:sp>
          <p:nvSpPr>
            <p:cNvPr id="196" name="Google Shape;196;g5fef1c078e_0_1209"/>
            <p:cNvSpPr/>
            <p:nvPr/>
          </p:nvSpPr>
          <p:spPr>
            <a:xfrm>
              <a:off x="4063218" y="1794746"/>
              <a:ext cx="4395000" cy="179400"/>
            </a:xfrm>
            <a:prstGeom prst="rect">
              <a:avLst/>
            </a:prstGeom>
            <a:solidFill>
              <a:schemeClr val="lt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Cabin"/>
                <a:ea typeface="Cabin"/>
                <a:cs typeface="Cabin"/>
                <a:sym typeface="Cabin"/>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Picture with Caption">
  <p:cSld name="2_Picture with Caption">
    <p:spTree>
      <p:nvGrpSpPr>
        <p:cNvPr id="197" name="Shape 197"/>
        <p:cNvGrpSpPr/>
        <p:nvPr/>
      </p:nvGrpSpPr>
      <p:grpSpPr>
        <a:xfrm>
          <a:off x="0" y="0"/>
          <a:ext cx="0" cy="0"/>
          <a:chOff x="0" y="0"/>
          <a:chExt cx="0" cy="0"/>
        </a:xfrm>
      </p:grpSpPr>
      <p:sp>
        <p:nvSpPr>
          <p:cNvPr id="198" name="Google Shape;198;g5fef1c078e_0_1218"/>
          <p:cNvSpPr/>
          <p:nvPr/>
        </p:nvSpPr>
        <p:spPr>
          <a:xfrm>
            <a:off x="485064" y="6071524"/>
            <a:ext cx="2972700" cy="786300"/>
          </a:xfrm>
          <a:prstGeom prst="rect">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bin"/>
              <a:ea typeface="Cabin"/>
              <a:cs typeface="Cabin"/>
              <a:sym typeface="Cabin"/>
            </a:endParaRPr>
          </a:p>
        </p:txBody>
      </p:sp>
      <p:sp>
        <p:nvSpPr>
          <p:cNvPr id="199" name="Google Shape;199;g5fef1c078e_0_1218"/>
          <p:cNvSpPr/>
          <p:nvPr>
            <p:ph idx="2" type="pic"/>
          </p:nvPr>
        </p:nvSpPr>
        <p:spPr>
          <a:xfrm>
            <a:off x="-33867" y="1348781"/>
            <a:ext cx="12248400" cy="5517600"/>
          </a:xfrm>
          <a:prstGeom prst="rect">
            <a:avLst/>
          </a:prstGeom>
          <a:noFill/>
          <a:ln>
            <a:noFill/>
          </a:ln>
        </p:spPr>
        <p:txBody>
          <a:bodyPr anchorCtr="0" anchor="t" bIns="60925" lIns="121900" spcFirstLastPara="1" rIns="121900" wrap="square" tIns="60925">
            <a:noAutofit/>
          </a:bodyPr>
          <a:lstStyle>
            <a:lvl1pPr lvl="0" marR="0" rtl="0" algn="l">
              <a:lnSpc>
                <a:spcPct val="100000"/>
              </a:lnSpc>
              <a:spcBef>
                <a:spcPts val="900"/>
              </a:spcBef>
              <a:spcAft>
                <a:spcPts val="0"/>
              </a:spcAft>
              <a:buClr>
                <a:schemeClr val="dk1"/>
              </a:buClr>
              <a:buSzPts val="4300"/>
              <a:buFont typeface="Arial"/>
              <a:buNone/>
              <a:defRPr b="0" i="0" sz="4300" u="none" cap="none" strike="noStrike">
                <a:solidFill>
                  <a:schemeClr val="accent6"/>
                </a:solidFill>
                <a:latin typeface="Gill Sans"/>
                <a:ea typeface="Gill Sans"/>
                <a:cs typeface="Gill Sans"/>
                <a:sym typeface="Gill Sans"/>
              </a:defRPr>
            </a:lvl1pPr>
            <a:lvl2pPr lvl="1" marR="0" rtl="0" algn="l">
              <a:lnSpc>
                <a:spcPct val="100000"/>
              </a:lnSpc>
              <a:spcBef>
                <a:spcPts val="700"/>
              </a:spcBef>
              <a:spcAft>
                <a:spcPts val="0"/>
              </a:spcAft>
              <a:buClr>
                <a:schemeClr val="dk1"/>
              </a:buClr>
              <a:buSzPts val="3700"/>
              <a:buFont typeface="Arial"/>
              <a:buNone/>
              <a:defRPr b="0" i="0" sz="3700" u="none" cap="none" strike="noStrike">
                <a:solidFill>
                  <a:schemeClr val="accent6"/>
                </a:solidFill>
                <a:latin typeface="Gill Sans"/>
                <a:ea typeface="Gill Sans"/>
                <a:cs typeface="Gill Sans"/>
                <a:sym typeface="Gill Sans"/>
              </a:defRPr>
            </a:lvl2pPr>
            <a:lvl3pPr lvl="2" marR="0" rtl="0" algn="l">
              <a:lnSpc>
                <a:spcPct val="100000"/>
              </a:lnSpc>
              <a:spcBef>
                <a:spcPts val="600"/>
              </a:spcBef>
              <a:spcAft>
                <a:spcPts val="0"/>
              </a:spcAft>
              <a:buClr>
                <a:schemeClr val="dk1"/>
              </a:buClr>
              <a:buSzPts val="3200"/>
              <a:buFont typeface="Arial"/>
              <a:buNone/>
              <a:defRPr b="0" i="0" sz="3200" u="none" cap="none" strike="noStrike">
                <a:solidFill>
                  <a:schemeClr val="accent6"/>
                </a:solidFill>
                <a:latin typeface="Gill Sans"/>
                <a:ea typeface="Gill Sans"/>
                <a:cs typeface="Gill Sans"/>
                <a:sym typeface="Gill Sans"/>
              </a:defRPr>
            </a:lvl3pPr>
            <a:lvl4pPr lvl="3" marR="0" rtl="0" algn="l">
              <a:lnSpc>
                <a:spcPct val="100000"/>
              </a:lnSpc>
              <a:spcBef>
                <a:spcPts val="500"/>
              </a:spcBef>
              <a:spcAft>
                <a:spcPts val="0"/>
              </a:spcAft>
              <a:buClr>
                <a:schemeClr val="dk1"/>
              </a:buClr>
              <a:buSzPts val="2700"/>
              <a:buFont typeface="Arial"/>
              <a:buNone/>
              <a:defRPr b="0" i="0" sz="2700" u="none" cap="none" strike="noStrike">
                <a:solidFill>
                  <a:schemeClr val="accent6"/>
                </a:solidFill>
                <a:latin typeface="Gill Sans"/>
                <a:ea typeface="Gill Sans"/>
                <a:cs typeface="Gill Sans"/>
                <a:sym typeface="Gill Sans"/>
              </a:defRPr>
            </a:lvl4pPr>
            <a:lvl5pPr lvl="4" marR="0" rtl="0" algn="l">
              <a:lnSpc>
                <a:spcPct val="100000"/>
              </a:lnSpc>
              <a:spcBef>
                <a:spcPts val="500"/>
              </a:spcBef>
              <a:spcAft>
                <a:spcPts val="0"/>
              </a:spcAft>
              <a:buClr>
                <a:schemeClr val="dk1"/>
              </a:buClr>
              <a:buSzPts val="2700"/>
              <a:buFont typeface="Arial"/>
              <a:buNone/>
              <a:defRPr b="0" i="0" sz="2700" u="none" cap="none" strike="noStrike">
                <a:solidFill>
                  <a:schemeClr val="accent6"/>
                </a:solidFill>
                <a:latin typeface="Gill Sans"/>
                <a:ea typeface="Gill Sans"/>
                <a:cs typeface="Gill Sans"/>
                <a:sym typeface="Gill Sans"/>
              </a:defRPr>
            </a:lvl5pPr>
            <a:lvl6pPr lvl="5" marR="0" rtl="0" algn="l">
              <a:lnSpc>
                <a:spcPct val="100000"/>
              </a:lnSpc>
              <a:spcBef>
                <a:spcPts val="500"/>
              </a:spcBef>
              <a:spcAft>
                <a:spcPts val="0"/>
              </a:spcAft>
              <a:buClr>
                <a:schemeClr val="dk1"/>
              </a:buClr>
              <a:buSzPts val="2700"/>
              <a:buFont typeface="Arial"/>
              <a:buNone/>
              <a:defRPr b="0" i="0" sz="2700" u="none" cap="none" strike="noStrike">
                <a:solidFill>
                  <a:schemeClr val="dk1"/>
                </a:solidFill>
                <a:latin typeface="Cabin"/>
                <a:ea typeface="Cabin"/>
                <a:cs typeface="Cabin"/>
                <a:sym typeface="Cabin"/>
              </a:defRPr>
            </a:lvl6pPr>
            <a:lvl7pPr lvl="6" marR="0" rtl="0" algn="l">
              <a:lnSpc>
                <a:spcPct val="100000"/>
              </a:lnSpc>
              <a:spcBef>
                <a:spcPts val="500"/>
              </a:spcBef>
              <a:spcAft>
                <a:spcPts val="0"/>
              </a:spcAft>
              <a:buClr>
                <a:schemeClr val="dk1"/>
              </a:buClr>
              <a:buSzPts val="2700"/>
              <a:buFont typeface="Arial"/>
              <a:buNone/>
              <a:defRPr b="0" i="0" sz="2700" u="none" cap="none" strike="noStrike">
                <a:solidFill>
                  <a:schemeClr val="dk1"/>
                </a:solidFill>
                <a:latin typeface="Cabin"/>
                <a:ea typeface="Cabin"/>
                <a:cs typeface="Cabin"/>
                <a:sym typeface="Cabin"/>
              </a:defRPr>
            </a:lvl7pPr>
            <a:lvl8pPr lvl="7" marR="0" rtl="0" algn="l">
              <a:lnSpc>
                <a:spcPct val="100000"/>
              </a:lnSpc>
              <a:spcBef>
                <a:spcPts val="500"/>
              </a:spcBef>
              <a:spcAft>
                <a:spcPts val="0"/>
              </a:spcAft>
              <a:buClr>
                <a:schemeClr val="dk1"/>
              </a:buClr>
              <a:buSzPts val="2700"/>
              <a:buFont typeface="Arial"/>
              <a:buNone/>
              <a:defRPr b="0" i="0" sz="2700" u="none" cap="none" strike="noStrike">
                <a:solidFill>
                  <a:schemeClr val="dk1"/>
                </a:solidFill>
                <a:latin typeface="Cabin"/>
                <a:ea typeface="Cabin"/>
                <a:cs typeface="Cabin"/>
                <a:sym typeface="Cabin"/>
              </a:defRPr>
            </a:lvl8pPr>
            <a:lvl9pPr lvl="8" marR="0" rtl="0" algn="l">
              <a:lnSpc>
                <a:spcPct val="100000"/>
              </a:lnSpc>
              <a:spcBef>
                <a:spcPts val="500"/>
              </a:spcBef>
              <a:spcAft>
                <a:spcPts val="0"/>
              </a:spcAft>
              <a:buClr>
                <a:schemeClr val="dk1"/>
              </a:buClr>
              <a:buSzPts val="2700"/>
              <a:buFont typeface="Arial"/>
              <a:buNone/>
              <a:defRPr b="0" i="0" sz="2700" u="none" cap="none" strike="noStrike">
                <a:solidFill>
                  <a:schemeClr val="dk1"/>
                </a:solidFill>
                <a:latin typeface="Cabin"/>
                <a:ea typeface="Cabin"/>
                <a:cs typeface="Cabin"/>
                <a:sym typeface="Cabin"/>
              </a:defRPr>
            </a:lvl9pPr>
          </a:lstStyle>
          <a:p/>
        </p:txBody>
      </p:sp>
      <p:sp>
        <p:nvSpPr>
          <p:cNvPr id="200" name="Google Shape;200;g5fef1c078e_0_1218"/>
          <p:cNvSpPr/>
          <p:nvPr/>
        </p:nvSpPr>
        <p:spPr>
          <a:xfrm>
            <a:off x="-28223" y="-4389"/>
            <a:ext cx="12238501" cy="1290000"/>
          </a:xfrm>
          <a:prstGeom prst="rect">
            <a:avLst/>
          </a:prstGeom>
          <a:solidFill>
            <a:schemeClr val="accent5"/>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bin"/>
              <a:ea typeface="Cabin"/>
              <a:cs typeface="Cabin"/>
              <a:sym typeface="Cabin"/>
            </a:endParaRPr>
          </a:p>
        </p:txBody>
      </p:sp>
      <p:sp>
        <p:nvSpPr>
          <p:cNvPr id="201" name="Google Shape;201;g5fef1c078e_0_1218"/>
          <p:cNvSpPr txBox="1"/>
          <p:nvPr>
            <p:ph idx="1" type="body"/>
          </p:nvPr>
        </p:nvSpPr>
        <p:spPr>
          <a:xfrm>
            <a:off x="621125" y="308580"/>
            <a:ext cx="10961100" cy="607500"/>
          </a:xfrm>
          <a:prstGeom prst="rect">
            <a:avLst/>
          </a:prstGeom>
          <a:noFill/>
          <a:ln>
            <a:noFill/>
          </a:ln>
        </p:spPr>
        <p:txBody>
          <a:bodyPr anchorCtr="0" anchor="ctr" bIns="60925" lIns="121900" spcFirstLastPara="1" rIns="121900" wrap="square" tIns="60925">
            <a:noAutofit/>
          </a:bodyPr>
          <a:lstStyle>
            <a:lvl1pPr indent="-228600" lvl="0" marL="457200" algn="l">
              <a:lnSpc>
                <a:spcPct val="100000"/>
              </a:lnSpc>
              <a:spcBef>
                <a:spcPts val="700"/>
              </a:spcBef>
              <a:spcAft>
                <a:spcPts val="0"/>
              </a:spcAft>
              <a:buSzPts val="3700"/>
              <a:buNone/>
              <a:defRPr sz="3700">
                <a:solidFill>
                  <a:schemeClr val="lt1"/>
                </a:solidFill>
              </a:defRPr>
            </a:lvl1pPr>
            <a:lvl2pPr indent="-228600" lvl="1" marL="914400" algn="l">
              <a:lnSpc>
                <a:spcPct val="100000"/>
              </a:lnSpc>
              <a:spcBef>
                <a:spcPts val="300"/>
              </a:spcBef>
              <a:spcAft>
                <a:spcPts val="0"/>
              </a:spcAft>
              <a:buSzPts val="1600"/>
              <a:buNone/>
              <a:defRPr sz="1600"/>
            </a:lvl2pPr>
            <a:lvl3pPr indent="-228600" lvl="2" marL="1371600" algn="l">
              <a:lnSpc>
                <a:spcPct val="100000"/>
              </a:lnSpc>
              <a:spcBef>
                <a:spcPts val="300"/>
              </a:spcBef>
              <a:spcAft>
                <a:spcPts val="0"/>
              </a:spcAft>
              <a:buSzPts val="1300"/>
              <a:buNone/>
              <a:defRPr sz="1300"/>
            </a:lvl3pPr>
            <a:lvl4pPr indent="-228600" lvl="3" marL="1828800" algn="l">
              <a:lnSpc>
                <a:spcPct val="100000"/>
              </a:lnSpc>
              <a:spcBef>
                <a:spcPts val="200"/>
              </a:spcBef>
              <a:spcAft>
                <a:spcPts val="0"/>
              </a:spcAft>
              <a:buSzPts val="1200"/>
              <a:buNone/>
              <a:defRPr sz="1200"/>
            </a:lvl4pPr>
            <a:lvl5pPr indent="-228600" lvl="4" marL="2286000" algn="l">
              <a:lnSpc>
                <a:spcPct val="100000"/>
              </a:lnSpc>
              <a:spcBef>
                <a:spcPts val="200"/>
              </a:spcBef>
              <a:spcAft>
                <a:spcPts val="0"/>
              </a:spcAft>
              <a:buSzPts val="1200"/>
              <a:buNone/>
              <a:defRPr sz="1200"/>
            </a:lvl5pPr>
            <a:lvl6pPr indent="-228600" lvl="5" marL="2743200" algn="l">
              <a:lnSpc>
                <a:spcPct val="100000"/>
              </a:lnSpc>
              <a:spcBef>
                <a:spcPts val="200"/>
              </a:spcBef>
              <a:spcAft>
                <a:spcPts val="0"/>
              </a:spcAft>
              <a:buClr>
                <a:schemeClr val="dk1"/>
              </a:buClr>
              <a:buSzPts val="1200"/>
              <a:buNone/>
              <a:defRPr sz="1200"/>
            </a:lvl6pPr>
            <a:lvl7pPr indent="-228600" lvl="6" marL="3200400" algn="l">
              <a:lnSpc>
                <a:spcPct val="100000"/>
              </a:lnSpc>
              <a:spcBef>
                <a:spcPts val="200"/>
              </a:spcBef>
              <a:spcAft>
                <a:spcPts val="0"/>
              </a:spcAft>
              <a:buClr>
                <a:schemeClr val="dk1"/>
              </a:buClr>
              <a:buSzPts val="1200"/>
              <a:buNone/>
              <a:defRPr sz="1200"/>
            </a:lvl7pPr>
            <a:lvl8pPr indent="-228600" lvl="7" marL="3657600" algn="l">
              <a:lnSpc>
                <a:spcPct val="100000"/>
              </a:lnSpc>
              <a:spcBef>
                <a:spcPts val="200"/>
              </a:spcBef>
              <a:spcAft>
                <a:spcPts val="0"/>
              </a:spcAft>
              <a:buClr>
                <a:schemeClr val="dk1"/>
              </a:buClr>
              <a:buSzPts val="1200"/>
              <a:buNone/>
              <a:defRPr sz="1200"/>
            </a:lvl8pPr>
            <a:lvl9pPr indent="-228600" lvl="8" marL="4114800" algn="l">
              <a:lnSpc>
                <a:spcPct val="100000"/>
              </a:lnSpc>
              <a:spcBef>
                <a:spcPts val="200"/>
              </a:spcBef>
              <a:spcAft>
                <a:spcPts val="0"/>
              </a:spcAft>
              <a:buClr>
                <a:schemeClr val="dk1"/>
              </a:buClr>
              <a:buSzPts val="1200"/>
              <a:buNone/>
              <a:defRPr sz="1200"/>
            </a:lvl9pPr>
          </a:lstStyle>
          <a:p/>
        </p:txBody>
      </p:sp>
      <p:sp>
        <p:nvSpPr>
          <p:cNvPr id="202" name="Google Shape;202;g5fef1c078e_0_1218"/>
          <p:cNvSpPr txBox="1"/>
          <p:nvPr>
            <p:ph idx="12" type="sldNum"/>
          </p:nvPr>
        </p:nvSpPr>
        <p:spPr>
          <a:xfrm>
            <a:off x="8737600" y="6265332"/>
            <a:ext cx="2844900" cy="365100"/>
          </a:xfrm>
          <a:prstGeom prst="rect">
            <a:avLst/>
          </a:prstGeom>
          <a:noFill/>
          <a:ln>
            <a:noFill/>
          </a:ln>
        </p:spPr>
        <p:txBody>
          <a:bodyPr anchorCtr="0" anchor="ctr" bIns="60925" lIns="121900" spcFirstLastPara="1" rIns="121900" wrap="square" tIns="609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grpSp>
        <p:nvGrpSpPr>
          <p:cNvPr id="203" name="Google Shape;203;g5fef1c078e_0_1218"/>
          <p:cNvGrpSpPr/>
          <p:nvPr/>
        </p:nvGrpSpPr>
        <p:grpSpPr>
          <a:xfrm>
            <a:off x="-28216" y="1285378"/>
            <a:ext cx="12234563" cy="63310"/>
            <a:chOff x="685800" y="1794746"/>
            <a:chExt cx="7772418" cy="179400"/>
          </a:xfrm>
        </p:grpSpPr>
        <p:sp>
          <p:nvSpPr>
            <p:cNvPr id="204" name="Google Shape;204;g5fef1c078e_0_1218"/>
            <p:cNvSpPr/>
            <p:nvPr/>
          </p:nvSpPr>
          <p:spPr>
            <a:xfrm>
              <a:off x="685800" y="1794746"/>
              <a:ext cx="1170900" cy="179400"/>
            </a:xfrm>
            <a:prstGeom prst="rect">
              <a:avLst/>
            </a:prstGeom>
            <a:solidFill>
              <a:schemeClr val="accen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bin"/>
                <a:ea typeface="Cabin"/>
                <a:cs typeface="Cabin"/>
                <a:sym typeface="Cabin"/>
              </a:endParaRPr>
            </a:p>
          </p:txBody>
        </p:sp>
        <p:sp>
          <p:nvSpPr>
            <p:cNvPr id="205" name="Google Shape;205;g5fef1c078e_0_1218"/>
            <p:cNvSpPr/>
            <p:nvPr/>
          </p:nvSpPr>
          <p:spPr>
            <a:xfrm>
              <a:off x="1856619" y="1794746"/>
              <a:ext cx="2206500" cy="179400"/>
            </a:xfrm>
            <a:prstGeom prst="rect">
              <a:avLst/>
            </a:prstGeom>
            <a:solidFill>
              <a:schemeClr val="dk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Cabin"/>
                <a:ea typeface="Cabin"/>
                <a:cs typeface="Cabin"/>
                <a:sym typeface="Cabin"/>
              </a:endParaRPr>
            </a:p>
          </p:txBody>
        </p:sp>
        <p:sp>
          <p:nvSpPr>
            <p:cNvPr id="206" name="Google Shape;206;g5fef1c078e_0_1218"/>
            <p:cNvSpPr/>
            <p:nvPr/>
          </p:nvSpPr>
          <p:spPr>
            <a:xfrm>
              <a:off x="4063218" y="1794746"/>
              <a:ext cx="4395000" cy="179400"/>
            </a:xfrm>
            <a:prstGeom prst="rect">
              <a:avLst/>
            </a:prstGeom>
            <a:solidFill>
              <a:schemeClr val="lt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Cabin"/>
                <a:ea typeface="Cabin"/>
                <a:cs typeface="Cabin"/>
                <a:sym typeface="Cabin"/>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3" name="Shape 213"/>
        <p:cNvGrpSpPr/>
        <p:nvPr/>
      </p:nvGrpSpPr>
      <p:grpSpPr>
        <a:xfrm>
          <a:off x="0" y="0"/>
          <a:ext cx="0" cy="0"/>
          <a:chOff x="0" y="0"/>
          <a:chExt cx="0" cy="0"/>
        </a:xfrm>
      </p:grpSpPr>
      <p:sp>
        <p:nvSpPr>
          <p:cNvPr id="214" name="Google Shape;214;p49"/>
          <p:cNvSpPr txBox="1"/>
          <p:nvPr>
            <p:ph type="title"/>
          </p:nvPr>
        </p:nvSpPr>
        <p:spPr>
          <a:xfrm>
            <a:off x="0" y="0"/>
            <a:ext cx="11558588"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5" name="Google Shape;215;p4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6" name="Google Shape;216;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7" name="Google Shape;217;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8" name="Google Shape;218;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9" name="Shape 219"/>
        <p:cNvGrpSpPr/>
        <p:nvPr/>
      </p:nvGrpSpPr>
      <p:grpSpPr>
        <a:xfrm>
          <a:off x="0" y="0"/>
          <a:ext cx="0" cy="0"/>
          <a:chOff x="0" y="0"/>
          <a:chExt cx="0" cy="0"/>
        </a:xfrm>
      </p:grpSpPr>
      <p:sp>
        <p:nvSpPr>
          <p:cNvPr id="220" name="Google Shape;220;p4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1" name="Google Shape;221;p4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 name="Google Shape;222;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3" name="Google Shape;223;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4" name="Google Shape;224;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25" name="Google Shape;225;p47"/>
          <p:cNvPicPr preferRelativeResize="0"/>
          <p:nvPr/>
        </p:nvPicPr>
        <p:blipFill rotWithShape="1">
          <a:blip r:embed="rId2">
            <a:alphaModFix/>
          </a:blip>
          <a:srcRect b="0" l="0" r="0" t="0"/>
          <a:stretch/>
        </p:blipFill>
        <p:spPr>
          <a:xfrm>
            <a:off x="0" y="45383"/>
            <a:ext cx="2584750" cy="107698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5" name="Shape 25"/>
        <p:cNvGrpSpPr/>
        <p:nvPr/>
      </p:nvGrpSpPr>
      <p:grpSpPr>
        <a:xfrm>
          <a:off x="0" y="0"/>
          <a:ext cx="0" cy="0"/>
          <a:chOff x="0" y="0"/>
          <a:chExt cx="0" cy="0"/>
        </a:xfrm>
      </p:grpSpPr>
      <p:sp>
        <p:nvSpPr>
          <p:cNvPr id="26" name="Google Shape;26;g5fef1c078e_0_1074"/>
          <p:cNvSpPr txBox="1"/>
          <p:nvPr>
            <p:ph idx="12" type="sldNum"/>
          </p:nvPr>
        </p:nvSpPr>
        <p:spPr>
          <a:xfrm>
            <a:off x="8737600" y="6265332"/>
            <a:ext cx="2844900" cy="365100"/>
          </a:xfrm>
          <a:prstGeom prst="rect">
            <a:avLst/>
          </a:prstGeom>
          <a:noFill/>
          <a:ln>
            <a:noFill/>
          </a:ln>
        </p:spPr>
        <p:txBody>
          <a:bodyPr anchorCtr="0" anchor="ctr" bIns="60925" lIns="121900" spcFirstLastPara="1" rIns="121900" wrap="square" tIns="609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7" name="Google Shape;27;g5fef1c078e_0_1074"/>
          <p:cNvSpPr txBox="1"/>
          <p:nvPr>
            <p:ph type="title"/>
          </p:nvPr>
        </p:nvSpPr>
        <p:spPr>
          <a:xfrm>
            <a:off x="413536" y="20647"/>
            <a:ext cx="10972800" cy="924900"/>
          </a:xfrm>
          <a:prstGeom prst="rect">
            <a:avLst/>
          </a:prstGeom>
          <a:noFill/>
          <a:ln>
            <a:noFill/>
          </a:ln>
        </p:spPr>
        <p:txBody>
          <a:bodyPr anchorCtr="0" anchor="ctr" bIns="60925" lIns="121900" spcFirstLastPara="1" rIns="121900" wrap="square" tIns="60925">
            <a:noAutofit/>
          </a:bodyPr>
          <a:lstStyle>
            <a:lvl1pPr lvl="0" algn="l">
              <a:lnSpc>
                <a:spcPct val="100000"/>
              </a:lnSpc>
              <a:spcBef>
                <a:spcPts val="0"/>
              </a:spcBef>
              <a:spcAft>
                <a:spcPts val="0"/>
              </a:spcAft>
              <a:buClr>
                <a:srgbClr val="95001A"/>
              </a:buClr>
              <a:buSzPts val="4800"/>
              <a:buFont typeface="Gill Sans"/>
              <a:buNone/>
              <a:defRPr sz="48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sp>
        <p:nvSpPr>
          <p:cNvPr id="28" name="Google Shape;28;g5fef1c078e_0_1074"/>
          <p:cNvSpPr txBox="1"/>
          <p:nvPr>
            <p:ph idx="1" type="body"/>
          </p:nvPr>
        </p:nvSpPr>
        <p:spPr>
          <a:xfrm>
            <a:off x="573952" y="1203159"/>
            <a:ext cx="10972800" cy="4921200"/>
          </a:xfrm>
          <a:prstGeom prst="rect">
            <a:avLst/>
          </a:prstGeom>
          <a:noFill/>
          <a:ln>
            <a:noFill/>
          </a:ln>
        </p:spPr>
        <p:txBody>
          <a:bodyPr anchorCtr="0" anchor="t" bIns="60925" lIns="121900" spcFirstLastPara="1" rIns="121900" wrap="square" tIns="60925">
            <a:noAutofit/>
          </a:bodyPr>
          <a:lstStyle>
            <a:lvl1pPr indent="-381000" lvl="0" marL="457200" algn="l">
              <a:lnSpc>
                <a:spcPct val="100000"/>
              </a:lnSpc>
              <a:spcBef>
                <a:spcPts val="500"/>
              </a:spcBef>
              <a:spcAft>
                <a:spcPts val="0"/>
              </a:spcAft>
              <a:buSzPts val="2400"/>
              <a:buChar char="•"/>
              <a:defRPr/>
            </a:lvl1pPr>
            <a:lvl2pPr indent="-381000" lvl="1" marL="914400" algn="l">
              <a:lnSpc>
                <a:spcPct val="100000"/>
              </a:lnSpc>
              <a:spcBef>
                <a:spcPts val="500"/>
              </a:spcBef>
              <a:spcAft>
                <a:spcPts val="0"/>
              </a:spcAft>
              <a:buSzPts val="2400"/>
              <a:buChar char="–"/>
              <a:defRPr/>
            </a:lvl2pPr>
            <a:lvl3pPr indent="-381000" lvl="2" marL="1371600" algn="l">
              <a:lnSpc>
                <a:spcPct val="100000"/>
              </a:lnSpc>
              <a:spcBef>
                <a:spcPts val="500"/>
              </a:spcBef>
              <a:spcAft>
                <a:spcPts val="0"/>
              </a:spcAft>
              <a:buSzPts val="2400"/>
              <a:buChar char="•"/>
              <a:defRPr/>
            </a:lvl3pPr>
            <a:lvl4pPr indent="-381000" lvl="3" marL="1828800" algn="l">
              <a:lnSpc>
                <a:spcPct val="100000"/>
              </a:lnSpc>
              <a:spcBef>
                <a:spcPts val="500"/>
              </a:spcBef>
              <a:spcAft>
                <a:spcPts val="0"/>
              </a:spcAft>
              <a:buSzPts val="2400"/>
              <a:buChar char="–"/>
              <a:defRPr/>
            </a:lvl4pPr>
            <a:lvl5pPr indent="-381000" lvl="4" marL="2286000" algn="l">
              <a:lnSpc>
                <a:spcPct val="100000"/>
              </a:lnSpc>
              <a:spcBef>
                <a:spcPts val="500"/>
              </a:spcBef>
              <a:spcAft>
                <a:spcPts val="0"/>
              </a:spcAft>
              <a:buSzPts val="2400"/>
              <a:buChar char="»"/>
              <a:defRPr/>
            </a:lvl5pPr>
            <a:lvl6pPr indent="-381000" lvl="5" marL="2743200" algn="l">
              <a:lnSpc>
                <a:spcPct val="100000"/>
              </a:lnSpc>
              <a:spcBef>
                <a:spcPts val="500"/>
              </a:spcBef>
              <a:spcAft>
                <a:spcPts val="0"/>
              </a:spcAft>
              <a:buClr>
                <a:schemeClr val="dk1"/>
              </a:buClr>
              <a:buSzPts val="2400"/>
              <a:buChar char="•"/>
              <a:defRPr/>
            </a:lvl6pPr>
            <a:lvl7pPr indent="-381000" lvl="6" marL="3200400" algn="l">
              <a:lnSpc>
                <a:spcPct val="100000"/>
              </a:lnSpc>
              <a:spcBef>
                <a:spcPts val="500"/>
              </a:spcBef>
              <a:spcAft>
                <a:spcPts val="0"/>
              </a:spcAft>
              <a:buClr>
                <a:schemeClr val="dk1"/>
              </a:buClr>
              <a:buSzPts val="2400"/>
              <a:buChar char="•"/>
              <a:defRPr/>
            </a:lvl7pPr>
            <a:lvl8pPr indent="-381000" lvl="7" marL="3657600" algn="l">
              <a:lnSpc>
                <a:spcPct val="100000"/>
              </a:lnSpc>
              <a:spcBef>
                <a:spcPts val="500"/>
              </a:spcBef>
              <a:spcAft>
                <a:spcPts val="0"/>
              </a:spcAft>
              <a:buClr>
                <a:schemeClr val="dk1"/>
              </a:buClr>
              <a:buSzPts val="2400"/>
              <a:buChar char="•"/>
              <a:defRPr/>
            </a:lvl8pPr>
            <a:lvl9pPr indent="-381000" lvl="8" marL="4114800" algn="l">
              <a:lnSpc>
                <a:spcPct val="100000"/>
              </a:lnSpc>
              <a:spcBef>
                <a:spcPts val="500"/>
              </a:spcBef>
              <a:spcAft>
                <a:spcPts val="0"/>
              </a:spcAft>
              <a:buClr>
                <a:schemeClr val="dk1"/>
              </a:buClr>
              <a:buSzPts val="2400"/>
              <a:buChar char="•"/>
              <a:defRPr/>
            </a:lvl9pPr>
          </a:lstStyle>
          <a:p/>
        </p:txBody>
      </p:sp>
      <p:grpSp>
        <p:nvGrpSpPr>
          <p:cNvPr id="29" name="Google Shape;29;g5fef1c078e_0_1074"/>
          <p:cNvGrpSpPr/>
          <p:nvPr/>
        </p:nvGrpSpPr>
        <p:grpSpPr>
          <a:xfrm>
            <a:off x="-6750" y="945023"/>
            <a:ext cx="11589452" cy="63310"/>
            <a:chOff x="685800" y="1794746"/>
            <a:chExt cx="7772418" cy="179400"/>
          </a:xfrm>
        </p:grpSpPr>
        <p:sp>
          <p:nvSpPr>
            <p:cNvPr id="30" name="Google Shape;30;g5fef1c078e_0_1074"/>
            <p:cNvSpPr/>
            <p:nvPr/>
          </p:nvSpPr>
          <p:spPr>
            <a:xfrm>
              <a:off x="685800" y="1794746"/>
              <a:ext cx="1170900" cy="179400"/>
            </a:xfrm>
            <a:prstGeom prst="rect">
              <a:avLst/>
            </a:prstGeom>
            <a:solidFill>
              <a:schemeClr val="accen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bin"/>
                <a:ea typeface="Cabin"/>
                <a:cs typeface="Cabin"/>
                <a:sym typeface="Cabin"/>
              </a:endParaRPr>
            </a:p>
          </p:txBody>
        </p:sp>
        <p:sp>
          <p:nvSpPr>
            <p:cNvPr id="31" name="Google Shape;31;g5fef1c078e_0_1074"/>
            <p:cNvSpPr/>
            <p:nvPr/>
          </p:nvSpPr>
          <p:spPr>
            <a:xfrm>
              <a:off x="1856619" y="1794746"/>
              <a:ext cx="2206500" cy="179400"/>
            </a:xfrm>
            <a:prstGeom prst="rect">
              <a:avLst/>
            </a:prstGeom>
            <a:solidFill>
              <a:schemeClr val="dk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Cabin"/>
                <a:ea typeface="Cabin"/>
                <a:cs typeface="Cabin"/>
                <a:sym typeface="Cabin"/>
              </a:endParaRPr>
            </a:p>
          </p:txBody>
        </p:sp>
        <p:sp>
          <p:nvSpPr>
            <p:cNvPr id="32" name="Google Shape;32;g5fef1c078e_0_1074"/>
            <p:cNvSpPr/>
            <p:nvPr/>
          </p:nvSpPr>
          <p:spPr>
            <a:xfrm>
              <a:off x="4063218" y="1794746"/>
              <a:ext cx="4395000" cy="179400"/>
            </a:xfrm>
            <a:prstGeom prst="rect">
              <a:avLst/>
            </a:prstGeom>
            <a:solidFill>
              <a:schemeClr val="lt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Cabin"/>
                <a:ea typeface="Cabin"/>
                <a:cs typeface="Cabin"/>
                <a:sym typeface="Cabin"/>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26" name="Shape 226"/>
        <p:cNvGrpSpPr/>
        <p:nvPr/>
      </p:nvGrpSpPr>
      <p:grpSpPr>
        <a:xfrm>
          <a:off x="0" y="0"/>
          <a:ext cx="0" cy="0"/>
          <a:chOff x="0" y="0"/>
          <a:chExt cx="0" cy="0"/>
        </a:xfrm>
      </p:grpSpPr>
      <p:sp>
        <p:nvSpPr>
          <p:cNvPr id="227" name="Google Shape;227;p52"/>
          <p:cNvSpPr txBox="1"/>
          <p:nvPr>
            <p:ph type="title"/>
          </p:nvPr>
        </p:nvSpPr>
        <p:spPr>
          <a:xfrm>
            <a:off x="0" y="0"/>
            <a:ext cx="11558588"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8" name="Google Shape;228;p5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9" name="Google Shape;229;p5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0" name="Google Shape;230;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1" name="Google Shape;231;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2" name="Google Shape;232;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3" name="Shape 233"/>
        <p:cNvGrpSpPr/>
        <p:nvPr/>
      </p:nvGrpSpPr>
      <p:grpSpPr>
        <a:xfrm>
          <a:off x="0" y="0"/>
          <a:ext cx="0" cy="0"/>
          <a:chOff x="0" y="0"/>
          <a:chExt cx="0" cy="0"/>
        </a:xfrm>
      </p:grpSpPr>
      <p:sp>
        <p:nvSpPr>
          <p:cNvPr id="234" name="Google Shape;234;p53"/>
          <p:cNvSpPr txBox="1"/>
          <p:nvPr>
            <p:ph type="title"/>
          </p:nvPr>
        </p:nvSpPr>
        <p:spPr>
          <a:xfrm>
            <a:off x="0" y="0"/>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5" name="Google Shape;235;p53"/>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6" name="Google Shape;236;p53"/>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7" name="Google Shape;237;p53"/>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8" name="Google Shape;238;p53"/>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 name="Google Shape;239;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0" name="Google Shape;240;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1" name="Google Shape;241;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42" name="Shape 242"/>
        <p:cNvGrpSpPr/>
        <p:nvPr/>
      </p:nvGrpSpPr>
      <p:grpSpPr>
        <a:xfrm>
          <a:off x="0" y="0"/>
          <a:ext cx="0" cy="0"/>
          <a:chOff x="0" y="0"/>
          <a:chExt cx="0" cy="0"/>
        </a:xfrm>
      </p:grpSpPr>
      <p:sp>
        <p:nvSpPr>
          <p:cNvPr id="243" name="Google Shape;243;p5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4" name="Google Shape;244;p5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45" name="Google Shape;245;p5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6" name="Google Shape;246;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7" name="Google Shape;247;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8" name="Google Shape;248;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49" name="Shape 249"/>
        <p:cNvGrpSpPr/>
        <p:nvPr/>
      </p:nvGrpSpPr>
      <p:grpSpPr>
        <a:xfrm>
          <a:off x="0" y="0"/>
          <a:ext cx="0" cy="0"/>
          <a:chOff x="0" y="0"/>
          <a:chExt cx="0" cy="0"/>
        </a:xfrm>
      </p:grpSpPr>
      <p:sp>
        <p:nvSpPr>
          <p:cNvPr id="250" name="Google Shape;250;p5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1" name="Google Shape;251;p55"/>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52" name="Google Shape;252;p5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3" name="Google Shape;253;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4" name="Google Shape;254;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5" name="Google Shape;255;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6" name="Shape 256"/>
        <p:cNvGrpSpPr/>
        <p:nvPr/>
      </p:nvGrpSpPr>
      <p:grpSpPr>
        <a:xfrm>
          <a:off x="0" y="0"/>
          <a:ext cx="0" cy="0"/>
          <a:chOff x="0" y="0"/>
          <a:chExt cx="0" cy="0"/>
        </a:xfrm>
      </p:grpSpPr>
      <p:sp>
        <p:nvSpPr>
          <p:cNvPr id="257" name="Google Shape;257;p56"/>
          <p:cNvSpPr txBox="1"/>
          <p:nvPr>
            <p:ph type="title"/>
          </p:nvPr>
        </p:nvSpPr>
        <p:spPr>
          <a:xfrm>
            <a:off x="0" y="0"/>
            <a:ext cx="11558588"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8" name="Google Shape;258;p5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 name="Google Shape;259;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0" name="Google Shape;260;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1" name="Google Shape;261;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62" name="Shape 262"/>
        <p:cNvGrpSpPr/>
        <p:nvPr/>
      </p:nvGrpSpPr>
      <p:grpSpPr>
        <a:xfrm>
          <a:off x="0" y="0"/>
          <a:ext cx="0" cy="0"/>
          <a:chOff x="0" y="0"/>
          <a:chExt cx="0" cy="0"/>
        </a:xfrm>
      </p:grpSpPr>
      <p:sp>
        <p:nvSpPr>
          <p:cNvPr id="263" name="Google Shape;263;p5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4" name="Google Shape;264;p5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 name="Google Shape;265;p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6" name="Google Shape;266;p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7" name="Google Shape;267;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 name="Shape 33"/>
        <p:cNvGrpSpPr/>
        <p:nvPr/>
      </p:nvGrpSpPr>
      <p:grpSpPr>
        <a:xfrm>
          <a:off x="0" y="0"/>
          <a:ext cx="0" cy="0"/>
          <a:chOff x="0" y="0"/>
          <a:chExt cx="0" cy="0"/>
        </a:xfrm>
      </p:grpSpPr>
      <p:sp>
        <p:nvSpPr>
          <p:cNvPr id="34" name="Google Shape;34;g5fef1c078e_0_1185"/>
          <p:cNvSpPr txBox="1"/>
          <p:nvPr>
            <p:ph idx="12" type="sldNum"/>
          </p:nvPr>
        </p:nvSpPr>
        <p:spPr>
          <a:xfrm>
            <a:off x="8737600" y="6265332"/>
            <a:ext cx="2844900" cy="365100"/>
          </a:xfrm>
          <a:prstGeom prst="rect">
            <a:avLst/>
          </a:prstGeom>
          <a:noFill/>
          <a:ln>
            <a:noFill/>
          </a:ln>
        </p:spPr>
        <p:txBody>
          <a:bodyPr anchorCtr="0" anchor="ctr" bIns="60925" lIns="121900" spcFirstLastPara="1" rIns="121900" wrap="square" tIns="609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5" name="Shape 35"/>
        <p:cNvGrpSpPr/>
        <p:nvPr/>
      </p:nvGrpSpPr>
      <p:grpSpPr>
        <a:xfrm>
          <a:off x="0" y="0"/>
          <a:ext cx="0" cy="0"/>
          <a:chOff x="0" y="0"/>
          <a:chExt cx="0" cy="0"/>
        </a:xfrm>
      </p:grpSpPr>
      <p:sp>
        <p:nvSpPr>
          <p:cNvPr id="36" name="Google Shape;36;g5fef1c078e_0_1046"/>
          <p:cNvSpPr txBox="1"/>
          <p:nvPr>
            <p:ph idx="12" type="sldNum"/>
          </p:nvPr>
        </p:nvSpPr>
        <p:spPr>
          <a:xfrm>
            <a:off x="8737600" y="6265332"/>
            <a:ext cx="2844900" cy="365100"/>
          </a:xfrm>
          <a:prstGeom prst="rect">
            <a:avLst/>
          </a:prstGeom>
          <a:noFill/>
          <a:ln>
            <a:noFill/>
          </a:ln>
        </p:spPr>
        <p:txBody>
          <a:bodyPr anchorCtr="0" anchor="ctr" bIns="60925" lIns="121900" spcFirstLastPara="1" rIns="121900" wrap="square" tIns="609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37" name="Google Shape;37;g5fef1c078e_0_1046"/>
          <p:cNvSpPr txBox="1"/>
          <p:nvPr>
            <p:ph type="title"/>
          </p:nvPr>
        </p:nvSpPr>
        <p:spPr>
          <a:xfrm>
            <a:off x="413536" y="20647"/>
            <a:ext cx="10972800" cy="924900"/>
          </a:xfrm>
          <a:prstGeom prst="rect">
            <a:avLst/>
          </a:prstGeom>
          <a:noFill/>
          <a:ln>
            <a:noFill/>
          </a:ln>
        </p:spPr>
        <p:txBody>
          <a:bodyPr anchorCtr="0" anchor="ctr" bIns="60925" lIns="121900" spcFirstLastPara="1" rIns="121900" wrap="square" tIns="60925">
            <a:noAutofit/>
          </a:bodyPr>
          <a:lstStyle>
            <a:lvl1pPr lvl="0" algn="l">
              <a:lnSpc>
                <a:spcPct val="100000"/>
              </a:lnSpc>
              <a:spcBef>
                <a:spcPts val="0"/>
              </a:spcBef>
              <a:spcAft>
                <a:spcPts val="0"/>
              </a:spcAft>
              <a:buClr>
                <a:srgbClr val="95001A"/>
              </a:buClr>
              <a:buSzPts val="4800"/>
              <a:buFont typeface="Gill Sans"/>
              <a:buNone/>
              <a:defRPr sz="48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grpSp>
        <p:nvGrpSpPr>
          <p:cNvPr id="38" name="Google Shape;38;g5fef1c078e_0_1046"/>
          <p:cNvGrpSpPr/>
          <p:nvPr/>
        </p:nvGrpSpPr>
        <p:grpSpPr>
          <a:xfrm>
            <a:off x="-6750" y="945023"/>
            <a:ext cx="11589452" cy="63310"/>
            <a:chOff x="685800" y="1794746"/>
            <a:chExt cx="7772418" cy="179400"/>
          </a:xfrm>
        </p:grpSpPr>
        <p:sp>
          <p:nvSpPr>
            <p:cNvPr id="39" name="Google Shape;39;g5fef1c078e_0_1046"/>
            <p:cNvSpPr/>
            <p:nvPr/>
          </p:nvSpPr>
          <p:spPr>
            <a:xfrm>
              <a:off x="685800" y="1794746"/>
              <a:ext cx="1170900" cy="179400"/>
            </a:xfrm>
            <a:prstGeom prst="rect">
              <a:avLst/>
            </a:prstGeom>
            <a:solidFill>
              <a:schemeClr val="accen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bin"/>
                <a:ea typeface="Cabin"/>
                <a:cs typeface="Cabin"/>
                <a:sym typeface="Cabin"/>
              </a:endParaRPr>
            </a:p>
          </p:txBody>
        </p:sp>
        <p:sp>
          <p:nvSpPr>
            <p:cNvPr id="40" name="Google Shape;40;g5fef1c078e_0_1046"/>
            <p:cNvSpPr/>
            <p:nvPr/>
          </p:nvSpPr>
          <p:spPr>
            <a:xfrm>
              <a:off x="1856619" y="1794746"/>
              <a:ext cx="2206500" cy="179400"/>
            </a:xfrm>
            <a:prstGeom prst="rect">
              <a:avLst/>
            </a:prstGeom>
            <a:solidFill>
              <a:schemeClr val="dk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Cabin"/>
                <a:ea typeface="Cabin"/>
                <a:cs typeface="Cabin"/>
                <a:sym typeface="Cabin"/>
              </a:endParaRPr>
            </a:p>
          </p:txBody>
        </p:sp>
        <p:sp>
          <p:nvSpPr>
            <p:cNvPr id="41" name="Google Shape;41;g5fef1c078e_0_1046"/>
            <p:cNvSpPr/>
            <p:nvPr/>
          </p:nvSpPr>
          <p:spPr>
            <a:xfrm>
              <a:off x="4063218" y="1794746"/>
              <a:ext cx="4395000" cy="179400"/>
            </a:xfrm>
            <a:prstGeom prst="rect">
              <a:avLst/>
            </a:prstGeom>
            <a:solidFill>
              <a:schemeClr val="lt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Cabin"/>
                <a:ea typeface="Cabin"/>
                <a:cs typeface="Cabin"/>
                <a:sym typeface="Cabin"/>
              </a:endParaRPr>
            </a:p>
          </p:txBody>
        </p:sp>
      </p:grpSp>
      <p:sp>
        <p:nvSpPr>
          <p:cNvPr id="42" name="Google Shape;42;g5fef1c078e_0_1046"/>
          <p:cNvSpPr txBox="1"/>
          <p:nvPr>
            <p:ph idx="1" type="body"/>
          </p:nvPr>
        </p:nvSpPr>
        <p:spPr>
          <a:xfrm>
            <a:off x="609600" y="1473205"/>
            <a:ext cx="10776900" cy="4652700"/>
          </a:xfrm>
          <a:prstGeom prst="rect">
            <a:avLst/>
          </a:prstGeom>
          <a:noFill/>
          <a:ln>
            <a:noFill/>
          </a:ln>
        </p:spPr>
        <p:txBody>
          <a:bodyPr anchorCtr="0" anchor="t" bIns="60925" lIns="121900" spcFirstLastPara="1" rIns="121900" wrap="square" tIns="60925">
            <a:noAutofit/>
          </a:bodyPr>
          <a:lstStyle>
            <a:lvl1pPr indent="-431800" lvl="0" marL="457200" algn="l">
              <a:lnSpc>
                <a:spcPct val="100000"/>
              </a:lnSpc>
              <a:spcBef>
                <a:spcPts val="600"/>
              </a:spcBef>
              <a:spcAft>
                <a:spcPts val="0"/>
              </a:spcAft>
              <a:buSzPts val="3200"/>
              <a:buChar char="•"/>
              <a:defRPr sz="3200"/>
            </a:lvl1pPr>
            <a:lvl2pPr indent="-400050" lvl="1" marL="914400" algn="l">
              <a:lnSpc>
                <a:spcPct val="100000"/>
              </a:lnSpc>
              <a:spcBef>
                <a:spcPts val="500"/>
              </a:spcBef>
              <a:spcAft>
                <a:spcPts val="0"/>
              </a:spcAft>
              <a:buSzPts val="2700"/>
              <a:buChar char="–"/>
              <a:defRPr sz="2700"/>
            </a:lvl2pPr>
            <a:lvl3pPr indent="-381000" lvl="2" marL="1371600" algn="l">
              <a:lnSpc>
                <a:spcPct val="100000"/>
              </a:lnSpc>
              <a:spcBef>
                <a:spcPts val="500"/>
              </a:spcBef>
              <a:spcAft>
                <a:spcPts val="0"/>
              </a:spcAft>
              <a:buSzPts val="2400"/>
              <a:buChar char="•"/>
              <a:defRPr sz="2400"/>
            </a:lvl3pPr>
            <a:lvl4pPr indent="-361950" lvl="3" marL="1828800" algn="l">
              <a:lnSpc>
                <a:spcPct val="100000"/>
              </a:lnSpc>
              <a:spcBef>
                <a:spcPts val="400"/>
              </a:spcBef>
              <a:spcAft>
                <a:spcPts val="0"/>
              </a:spcAft>
              <a:buSzPts val="2100"/>
              <a:buChar char="–"/>
              <a:defRPr sz="2100"/>
            </a:lvl4pPr>
            <a:lvl5pPr indent="-361950" lvl="4" marL="2286000" algn="l">
              <a:lnSpc>
                <a:spcPct val="100000"/>
              </a:lnSpc>
              <a:spcBef>
                <a:spcPts val="400"/>
              </a:spcBef>
              <a:spcAft>
                <a:spcPts val="0"/>
              </a:spcAft>
              <a:buSzPts val="2100"/>
              <a:buChar char="»"/>
              <a:defRPr sz="2100"/>
            </a:lvl5pPr>
            <a:lvl6pPr indent="-381000" lvl="5" marL="2743200" algn="l">
              <a:lnSpc>
                <a:spcPct val="100000"/>
              </a:lnSpc>
              <a:spcBef>
                <a:spcPts val="500"/>
              </a:spcBef>
              <a:spcAft>
                <a:spcPts val="0"/>
              </a:spcAft>
              <a:buClr>
                <a:schemeClr val="dk1"/>
              </a:buClr>
              <a:buSzPts val="2400"/>
              <a:buChar char="•"/>
              <a:defRPr sz="2400"/>
            </a:lvl6pPr>
            <a:lvl7pPr indent="-381000" lvl="6" marL="3200400" algn="l">
              <a:lnSpc>
                <a:spcPct val="100000"/>
              </a:lnSpc>
              <a:spcBef>
                <a:spcPts val="500"/>
              </a:spcBef>
              <a:spcAft>
                <a:spcPts val="0"/>
              </a:spcAft>
              <a:buClr>
                <a:schemeClr val="dk1"/>
              </a:buClr>
              <a:buSzPts val="2400"/>
              <a:buChar char="•"/>
              <a:defRPr sz="2400"/>
            </a:lvl7pPr>
            <a:lvl8pPr indent="-381000" lvl="7" marL="3657600" algn="l">
              <a:lnSpc>
                <a:spcPct val="100000"/>
              </a:lnSpc>
              <a:spcBef>
                <a:spcPts val="500"/>
              </a:spcBef>
              <a:spcAft>
                <a:spcPts val="0"/>
              </a:spcAft>
              <a:buClr>
                <a:schemeClr val="dk1"/>
              </a:buClr>
              <a:buSzPts val="2400"/>
              <a:buChar char="•"/>
              <a:defRPr sz="2400"/>
            </a:lvl8pPr>
            <a:lvl9pPr indent="-381000" lvl="8" marL="4114800" algn="l">
              <a:lnSpc>
                <a:spcPct val="100000"/>
              </a:lnSpc>
              <a:spcBef>
                <a:spcPts val="500"/>
              </a:spcBef>
              <a:spcAft>
                <a:spcPts val="0"/>
              </a:spcAft>
              <a:buClr>
                <a:schemeClr val="dk1"/>
              </a:buClr>
              <a:buSzPts val="2400"/>
              <a:buChar char="•"/>
              <a:defRPr sz="24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43" name="Shape 43"/>
        <p:cNvGrpSpPr/>
        <p:nvPr/>
      </p:nvGrpSpPr>
      <p:grpSpPr>
        <a:xfrm>
          <a:off x="0" y="0"/>
          <a:ext cx="0" cy="0"/>
          <a:chOff x="0" y="0"/>
          <a:chExt cx="0" cy="0"/>
        </a:xfrm>
      </p:grpSpPr>
      <p:sp>
        <p:nvSpPr>
          <p:cNvPr id="44" name="Google Shape;44;g5fef1c078e_0_1054"/>
          <p:cNvSpPr/>
          <p:nvPr/>
        </p:nvSpPr>
        <p:spPr>
          <a:xfrm>
            <a:off x="12" y="0"/>
            <a:ext cx="12192000" cy="6858000"/>
          </a:xfrm>
          <a:prstGeom prst="rect">
            <a:avLst/>
          </a:prstGeom>
          <a:solidFill>
            <a:srgbClr val="D7DADC"/>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bin"/>
              <a:ea typeface="Cabin"/>
              <a:cs typeface="Cabin"/>
              <a:sym typeface="Cabin"/>
            </a:endParaRPr>
          </a:p>
        </p:txBody>
      </p:sp>
      <p:sp>
        <p:nvSpPr>
          <p:cNvPr id="45" name="Google Shape;45;g5fef1c078e_0_1054"/>
          <p:cNvSpPr txBox="1"/>
          <p:nvPr>
            <p:ph idx="12" type="sldNum"/>
          </p:nvPr>
        </p:nvSpPr>
        <p:spPr>
          <a:xfrm>
            <a:off x="8737600" y="6265332"/>
            <a:ext cx="2844900" cy="365100"/>
          </a:xfrm>
          <a:prstGeom prst="rect">
            <a:avLst/>
          </a:prstGeom>
          <a:noFill/>
          <a:ln>
            <a:noFill/>
          </a:ln>
        </p:spPr>
        <p:txBody>
          <a:bodyPr anchorCtr="0" anchor="ctr" bIns="60925" lIns="121900" spcFirstLastPara="1" rIns="121900" wrap="square" tIns="609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46" name="Google Shape;46;g5fef1c078e_0_1054"/>
          <p:cNvSpPr txBox="1"/>
          <p:nvPr>
            <p:ph type="title"/>
          </p:nvPr>
        </p:nvSpPr>
        <p:spPr>
          <a:xfrm>
            <a:off x="413536" y="20647"/>
            <a:ext cx="10972800" cy="924900"/>
          </a:xfrm>
          <a:prstGeom prst="rect">
            <a:avLst/>
          </a:prstGeom>
          <a:noFill/>
          <a:ln>
            <a:noFill/>
          </a:ln>
        </p:spPr>
        <p:txBody>
          <a:bodyPr anchorCtr="0" anchor="ctr" bIns="60925" lIns="121900" spcFirstLastPara="1" rIns="121900" wrap="square" tIns="60925">
            <a:noAutofit/>
          </a:bodyPr>
          <a:lstStyle>
            <a:lvl1pPr lvl="0" algn="l">
              <a:lnSpc>
                <a:spcPct val="100000"/>
              </a:lnSpc>
              <a:spcBef>
                <a:spcPts val="0"/>
              </a:spcBef>
              <a:spcAft>
                <a:spcPts val="0"/>
              </a:spcAft>
              <a:buClr>
                <a:srgbClr val="95001A"/>
              </a:buClr>
              <a:buSzPts val="4800"/>
              <a:buFont typeface="Gill Sans"/>
              <a:buNone/>
              <a:defRPr sz="48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sp>
        <p:nvSpPr>
          <p:cNvPr id="47" name="Google Shape;47;g5fef1c078e_0_1054"/>
          <p:cNvSpPr txBox="1"/>
          <p:nvPr>
            <p:ph idx="1" type="body"/>
          </p:nvPr>
        </p:nvSpPr>
        <p:spPr>
          <a:xfrm>
            <a:off x="573952" y="1203159"/>
            <a:ext cx="10972800" cy="4921200"/>
          </a:xfrm>
          <a:prstGeom prst="rect">
            <a:avLst/>
          </a:prstGeom>
          <a:noFill/>
          <a:ln>
            <a:noFill/>
          </a:ln>
        </p:spPr>
        <p:txBody>
          <a:bodyPr anchorCtr="0" anchor="t" bIns="60925" lIns="121900" spcFirstLastPara="1" rIns="121900" wrap="square" tIns="60925">
            <a:noAutofit/>
          </a:bodyPr>
          <a:lstStyle>
            <a:lvl1pPr indent="-381000" lvl="0" marL="457200" algn="l">
              <a:lnSpc>
                <a:spcPct val="100000"/>
              </a:lnSpc>
              <a:spcBef>
                <a:spcPts val="500"/>
              </a:spcBef>
              <a:spcAft>
                <a:spcPts val="0"/>
              </a:spcAft>
              <a:buSzPts val="2400"/>
              <a:buChar char="•"/>
              <a:defRPr/>
            </a:lvl1pPr>
            <a:lvl2pPr indent="-381000" lvl="1" marL="914400" algn="l">
              <a:lnSpc>
                <a:spcPct val="100000"/>
              </a:lnSpc>
              <a:spcBef>
                <a:spcPts val="500"/>
              </a:spcBef>
              <a:spcAft>
                <a:spcPts val="0"/>
              </a:spcAft>
              <a:buSzPts val="2400"/>
              <a:buChar char="–"/>
              <a:defRPr/>
            </a:lvl2pPr>
            <a:lvl3pPr indent="-381000" lvl="2" marL="1371600" algn="l">
              <a:lnSpc>
                <a:spcPct val="100000"/>
              </a:lnSpc>
              <a:spcBef>
                <a:spcPts val="500"/>
              </a:spcBef>
              <a:spcAft>
                <a:spcPts val="0"/>
              </a:spcAft>
              <a:buSzPts val="2400"/>
              <a:buChar char="•"/>
              <a:defRPr/>
            </a:lvl3pPr>
            <a:lvl4pPr indent="-381000" lvl="3" marL="1828800" algn="l">
              <a:lnSpc>
                <a:spcPct val="100000"/>
              </a:lnSpc>
              <a:spcBef>
                <a:spcPts val="500"/>
              </a:spcBef>
              <a:spcAft>
                <a:spcPts val="0"/>
              </a:spcAft>
              <a:buSzPts val="2400"/>
              <a:buChar char="–"/>
              <a:defRPr/>
            </a:lvl4pPr>
            <a:lvl5pPr indent="-381000" lvl="4" marL="2286000" algn="l">
              <a:lnSpc>
                <a:spcPct val="100000"/>
              </a:lnSpc>
              <a:spcBef>
                <a:spcPts val="500"/>
              </a:spcBef>
              <a:spcAft>
                <a:spcPts val="0"/>
              </a:spcAft>
              <a:buSzPts val="2400"/>
              <a:buChar char="»"/>
              <a:defRPr/>
            </a:lvl5pPr>
            <a:lvl6pPr indent="-381000" lvl="5" marL="2743200" algn="l">
              <a:lnSpc>
                <a:spcPct val="100000"/>
              </a:lnSpc>
              <a:spcBef>
                <a:spcPts val="500"/>
              </a:spcBef>
              <a:spcAft>
                <a:spcPts val="0"/>
              </a:spcAft>
              <a:buClr>
                <a:schemeClr val="dk1"/>
              </a:buClr>
              <a:buSzPts val="2400"/>
              <a:buChar char="•"/>
              <a:defRPr/>
            </a:lvl6pPr>
            <a:lvl7pPr indent="-381000" lvl="6" marL="3200400" algn="l">
              <a:lnSpc>
                <a:spcPct val="100000"/>
              </a:lnSpc>
              <a:spcBef>
                <a:spcPts val="500"/>
              </a:spcBef>
              <a:spcAft>
                <a:spcPts val="0"/>
              </a:spcAft>
              <a:buClr>
                <a:schemeClr val="dk1"/>
              </a:buClr>
              <a:buSzPts val="2400"/>
              <a:buChar char="•"/>
              <a:defRPr/>
            </a:lvl7pPr>
            <a:lvl8pPr indent="-381000" lvl="7" marL="3657600" algn="l">
              <a:lnSpc>
                <a:spcPct val="100000"/>
              </a:lnSpc>
              <a:spcBef>
                <a:spcPts val="500"/>
              </a:spcBef>
              <a:spcAft>
                <a:spcPts val="0"/>
              </a:spcAft>
              <a:buClr>
                <a:schemeClr val="dk1"/>
              </a:buClr>
              <a:buSzPts val="2400"/>
              <a:buChar char="•"/>
              <a:defRPr/>
            </a:lvl8pPr>
            <a:lvl9pPr indent="-381000" lvl="8" marL="4114800" algn="l">
              <a:lnSpc>
                <a:spcPct val="100000"/>
              </a:lnSpc>
              <a:spcBef>
                <a:spcPts val="500"/>
              </a:spcBef>
              <a:spcAft>
                <a:spcPts val="0"/>
              </a:spcAft>
              <a:buClr>
                <a:schemeClr val="dk1"/>
              </a:buClr>
              <a:buSzPts val="2400"/>
              <a:buChar char="•"/>
              <a:defRPr/>
            </a:lvl9pPr>
          </a:lstStyle>
          <a:p/>
        </p:txBody>
      </p:sp>
      <p:grpSp>
        <p:nvGrpSpPr>
          <p:cNvPr id="48" name="Google Shape;48;g5fef1c078e_0_1054"/>
          <p:cNvGrpSpPr/>
          <p:nvPr/>
        </p:nvGrpSpPr>
        <p:grpSpPr>
          <a:xfrm>
            <a:off x="-6750" y="945023"/>
            <a:ext cx="11589452" cy="63310"/>
            <a:chOff x="685800" y="1794746"/>
            <a:chExt cx="7772418" cy="179400"/>
          </a:xfrm>
        </p:grpSpPr>
        <p:sp>
          <p:nvSpPr>
            <p:cNvPr id="49" name="Google Shape;49;g5fef1c078e_0_1054"/>
            <p:cNvSpPr/>
            <p:nvPr/>
          </p:nvSpPr>
          <p:spPr>
            <a:xfrm>
              <a:off x="685800" y="1794746"/>
              <a:ext cx="1170900" cy="179400"/>
            </a:xfrm>
            <a:prstGeom prst="rect">
              <a:avLst/>
            </a:prstGeom>
            <a:solidFill>
              <a:schemeClr val="accen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bin"/>
                <a:ea typeface="Cabin"/>
                <a:cs typeface="Cabin"/>
                <a:sym typeface="Cabin"/>
              </a:endParaRPr>
            </a:p>
          </p:txBody>
        </p:sp>
        <p:sp>
          <p:nvSpPr>
            <p:cNvPr id="50" name="Google Shape;50;g5fef1c078e_0_1054"/>
            <p:cNvSpPr/>
            <p:nvPr/>
          </p:nvSpPr>
          <p:spPr>
            <a:xfrm>
              <a:off x="1856619" y="1794746"/>
              <a:ext cx="2206500" cy="179400"/>
            </a:xfrm>
            <a:prstGeom prst="rect">
              <a:avLst/>
            </a:prstGeom>
            <a:solidFill>
              <a:schemeClr val="dk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Cabin"/>
                <a:ea typeface="Cabin"/>
                <a:cs typeface="Cabin"/>
                <a:sym typeface="Cabin"/>
              </a:endParaRPr>
            </a:p>
          </p:txBody>
        </p:sp>
        <p:sp>
          <p:nvSpPr>
            <p:cNvPr id="51" name="Google Shape;51;g5fef1c078e_0_1054"/>
            <p:cNvSpPr/>
            <p:nvPr/>
          </p:nvSpPr>
          <p:spPr>
            <a:xfrm>
              <a:off x="4063218" y="1794746"/>
              <a:ext cx="4395000" cy="179400"/>
            </a:xfrm>
            <a:prstGeom prst="rect">
              <a:avLst/>
            </a:prstGeom>
            <a:solidFill>
              <a:schemeClr val="lt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Cabin"/>
                <a:ea typeface="Cabin"/>
                <a:cs typeface="Cabin"/>
                <a:sym typeface="Cabin"/>
              </a:endParaRPr>
            </a:p>
          </p:txBody>
        </p:sp>
      </p:grpSp>
      <p:pic>
        <p:nvPicPr>
          <p:cNvPr descr="1-line-bluetext-colorshield.png" id="52" name="Google Shape;52;g5fef1c078e_0_1054"/>
          <p:cNvPicPr preferRelativeResize="0"/>
          <p:nvPr/>
        </p:nvPicPr>
        <p:blipFill rotWithShape="1">
          <a:blip r:embed="rId2">
            <a:alphaModFix/>
          </a:blip>
          <a:srcRect b="0" l="0" r="0" t="0"/>
          <a:stretch/>
        </p:blipFill>
        <p:spPr>
          <a:xfrm>
            <a:off x="609600" y="6265338"/>
            <a:ext cx="2412124" cy="46329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type="title">
  <p:cSld name="TITLE">
    <p:spTree>
      <p:nvGrpSpPr>
        <p:cNvPr id="53" name="Shape 53"/>
        <p:cNvGrpSpPr/>
        <p:nvPr/>
      </p:nvGrpSpPr>
      <p:grpSpPr>
        <a:xfrm>
          <a:off x="0" y="0"/>
          <a:ext cx="0" cy="0"/>
          <a:chOff x="0" y="0"/>
          <a:chExt cx="0" cy="0"/>
        </a:xfrm>
      </p:grpSpPr>
      <p:pic>
        <p:nvPicPr>
          <p:cNvPr descr="2-line-bluetext-colorshield.png" id="54" name="Google Shape;54;g5fef1c078e_0_1064"/>
          <p:cNvPicPr preferRelativeResize="0"/>
          <p:nvPr/>
        </p:nvPicPr>
        <p:blipFill rotWithShape="1">
          <a:blip r:embed="rId2">
            <a:alphaModFix/>
          </a:blip>
          <a:srcRect b="-1904" l="0" r="-160" t="0"/>
          <a:stretch/>
        </p:blipFill>
        <p:spPr>
          <a:xfrm>
            <a:off x="8780799" y="5729015"/>
            <a:ext cx="2359905" cy="875951"/>
          </a:xfrm>
          <a:prstGeom prst="rect">
            <a:avLst/>
          </a:prstGeom>
          <a:noFill/>
          <a:ln>
            <a:noFill/>
          </a:ln>
        </p:spPr>
      </p:pic>
      <p:pic>
        <p:nvPicPr>
          <p:cNvPr descr="upennwatermark.pdf" id="55" name="Google Shape;55;g5fef1c078e_0_1064"/>
          <p:cNvPicPr preferRelativeResize="0"/>
          <p:nvPr/>
        </p:nvPicPr>
        <p:blipFill rotWithShape="1">
          <a:blip r:embed="rId3">
            <a:alphaModFix amt="6000"/>
          </a:blip>
          <a:srcRect b="0" l="0" r="0" t="0"/>
          <a:stretch/>
        </p:blipFill>
        <p:spPr>
          <a:xfrm>
            <a:off x="265851" y="182013"/>
            <a:ext cx="4107754" cy="4630519"/>
          </a:xfrm>
          <a:prstGeom prst="rect">
            <a:avLst/>
          </a:prstGeom>
          <a:noFill/>
          <a:ln>
            <a:noFill/>
          </a:ln>
        </p:spPr>
      </p:pic>
      <p:sp>
        <p:nvSpPr>
          <p:cNvPr id="56" name="Google Shape;56;g5fef1c078e_0_1064"/>
          <p:cNvSpPr txBox="1"/>
          <p:nvPr>
            <p:ph type="ctrTitle"/>
          </p:nvPr>
        </p:nvSpPr>
        <p:spPr>
          <a:xfrm>
            <a:off x="1277535" y="1431368"/>
            <a:ext cx="9862800" cy="2329500"/>
          </a:xfrm>
          <a:prstGeom prst="rect">
            <a:avLst/>
          </a:prstGeom>
          <a:noFill/>
          <a:ln>
            <a:noFill/>
          </a:ln>
        </p:spPr>
        <p:txBody>
          <a:bodyPr anchorCtr="0" anchor="b" bIns="60925" lIns="121900" spcFirstLastPara="1" rIns="121900" wrap="square" tIns="60925">
            <a:noAutofit/>
          </a:bodyPr>
          <a:lstStyle>
            <a:lvl1pPr lvl="0" algn="l">
              <a:lnSpc>
                <a:spcPct val="100000"/>
              </a:lnSpc>
              <a:spcBef>
                <a:spcPts val="0"/>
              </a:spcBef>
              <a:spcAft>
                <a:spcPts val="0"/>
              </a:spcAft>
              <a:buClr>
                <a:srgbClr val="95001A"/>
              </a:buClr>
              <a:buSzPts val="4800"/>
              <a:buFont typeface="Gill Sans"/>
              <a:buNone/>
              <a:defRPr b="1"/>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sp>
        <p:nvSpPr>
          <p:cNvPr id="57" name="Google Shape;57;g5fef1c078e_0_1064"/>
          <p:cNvSpPr txBox="1"/>
          <p:nvPr>
            <p:ph idx="1" type="subTitle"/>
          </p:nvPr>
        </p:nvSpPr>
        <p:spPr>
          <a:xfrm>
            <a:off x="1277535" y="4341056"/>
            <a:ext cx="9862800" cy="877500"/>
          </a:xfrm>
          <a:prstGeom prst="rect">
            <a:avLst/>
          </a:prstGeom>
          <a:noFill/>
          <a:ln>
            <a:noFill/>
          </a:ln>
        </p:spPr>
        <p:txBody>
          <a:bodyPr anchorCtr="0" anchor="t" bIns="60925" lIns="121900" spcFirstLastPara="1" rIns="121900" wrap="square" tIns="60925">
            <a:noAutofit/>
          </a:bodyPr>
          <a:lstStyle>
            <a:lvl1pPr lvl="0" algn="l">
              <a:lnSpc>
                <a:spcPct val="100000"/>
              </a:lnSpc>
              <a:spcBef>
                <a:spcPts val="600"/>
              </a:spcBef>
              <a:spcAft>
                <a:spcPts val="0"/>
              </a:spcAft>
              <a:buSzPts val="3200"/>
              <a:buNone/>
              <a:defRPr sz="3200">
                <a:solidFill>
                  <a:schemeClr val="accent3"/>
                </a:solidFill>
              </a:defRPr>
            </a:lvl1pPr>
            <a:lvl2pPr lvl="1" algn="ctr">
              <a:lnSpc>
                <a:spcPct val="100000"/>
              </a:lnSpc>
              <a:spcBef>
                <a:spcPts val="600"/>
              </a:spcBef>
              <a:spcAft>
                <a:spcPts val="0"/>
              </a:spcAft>
              <a:buSzPts val="3200"/>
              <a:buNone/>
              <a:defRPr>
                <a:solidFill>
                  <a:srgbClr val="888894"/>
                </a:solidFill>
              </a:defRPr>
            </a:lvl2pPr>
            <a:lvl3pPr lvl="2" algn="ctr">
              <a:lnSpc>
                <a:spcPct val="100000"/>
              </a:lnSpc>
              <a:spcBef>
                <a:spcPts val="500"/>
              </a:spcBef>
              <a:spcAft>
                <a:spcPts val="0"/>
              </a:spcAft>
              <a:buSzPts val="2700"/>
              <a:buNone/>
              <a:defRPr>
                <a:solidFill>
                  <a:srgbClr val="888894"/>
                </a:solidFill>
              </a:defRPr>
            </a:lvl3pPr>
            <a:lvl4pPr lvl="3" algn="ctr">
              <a:lnSpc>
                <a:spcPct val="100000"/>
              </a:lnSpc>
              <a:spcBef>
                <a:spcPts val="500"/>
              </a:spcBef>
              <a:spcAft>
                <a:spcPts val="0"/>
              </a:spcAft>
              <a:buSzPts val="2400"/>
              <a:buNone/>
              <a:defRPr>
                <a:solidFill>
                  <a:srgbClr val="888894"/>
                </a:solidFill>
              </a:defRPr>
            </a:lvl4pPr>
            <a:lvl5pPr lvl="4" algn="ctr">
              <a:lnSpc>
                <a:spcPct val="100000"/>
              </a:lnSpc>
              <a:spcBef>
                <a:spcPts val="500"/>
              </a:spcBef>
              <a:spcAft>
                <a:spcPts val="0"/>
              </a:spcAft>
              <a:buSzPts val="2400"/>
              <a:buNone/>
              <a:defRPr>
                <a:solidFill>
                  <a:srgbClr val="888894"/>
                </a:solidFill>
              </a:defRPr>
            </a:lvl5pPr>
            <a:lvl6pPr lvl="5" algn="ctr">
              <a:lnSpc>
                <a:spcPct val="100000"/>
              </a:lnSpc>
              <a:spcBef>
                <a:spcPts val="500"/>
              </a:spcBef>
              <a:spcAft>
                <a:spcPts val="0"/>
              </a:spcAft>
              <a:buClr>
                <a:srgbClr val="888894"/>
              </a:buClr>
              <a:buSzPts val="2700"/>
              <a:buNone/>
              <a:defRPr>
                <a:solidFill>
                  <a:srgbClr val="888894"/>
                </a:solidFill>
              </a:defRPr>
            </a:lvl6pPr>
            <a:lvl7pPr lvl="6" algn="ctr">
              <a:lnSpc>
                <a:spcPct val="100000"/>
              </a:lnSpc>
              <a:spcBef>
                <a:spcPts val="500"/>
              </a:spcBef>
              <a:spcAft>
                <a:spcPts val="0"/>
              </a:spcAft>
              <a:buClr>
                <a:srgbClr val="888894"/>
              </a:buClr>
              <a:buSzPts val="2700"/>
              <a:buNone/>
              <a:defRPr>
                <a:solidFill>
                  <a:srgbClr val="888894"/>
                </a:solidFill>
              </a:defRPr>
            </a:lvl7pPr>
            <a:lvl8pPr lvl="7" algn="ctr">
              <a:lnSpc>
                <a:spcPct val="100000"/>
              </a:lnSpc>
              <a:spcBef>
                <a:spcPts val="500"/>
              </a:spcBef>
              <a:spcAft>
                <a:spcPts val="0"/>
              </a:spcAft>
              <a:buClr>
                <a:srgbClr val="888894"/>
              </a:buClr>
              <a:buSzPts val="2700"/>
              <a:buNone/>
              <a:defRPr>
                <a:solidFill>
                  <a:srgbClr val="888894"/>
                </a:solidFill>
              </a:defRPr>
            </a:lvl8pPr>
            <a:lvl9pPr lvl="8" algn="ctr">
              <a:lnSpc>
                <a:spcPct val="100000"/>
              </a:lnSpc>
              <a:spcBef>
                <a:spcPts val="500"/>
              </a:spcBef>
              <a:spcAft>
                <a:spcPts val="0"/>
              </a:spcAft>
              <a:buClr>
                <a:srgbClr val="888894"/>
              </a:buClr>
              <a:buSzPts val="2700"/>
              <a:buNone/>
              <a:defRPr>
                <a:solidFill>
                  <a:srgbClr val="888894"/>
                </a:solidFill>
              </a:defRPr>
            </a:lvl9pPr>
          </a:lstStyle>
          <a:p/>
        </p:txBody>
      </p:sp>
      <p:grpSp>
        <p:nvGrpSpPr>
          <p:cNvPr id="58" name="Google Shape;58;g5fef1c078e_0_1064"/>
          <p:cNvGrpSpPr/>
          <p:nvPr/>
        </p:nvGrpSpPr>
        <p:grpSpPr>
          <a:xfrm rot="10800000">
            <a:off x="540" y="4001439"/>
            <a:ext cx="11140207" cy="76622"/>
            <a:chOff x="685800" y="1794746"/>
            <a:chExt cx="7772418" cy="179400"/>
          </a:xfrm>
        </p:grpSpPr>
        <p:sp>
          <p:nvSpPr>
            <p:cNvPr id="59" name="Google Shape;59;g5fef1c078e_0_1064"/>
            <p:cNvSpPr/>
            <p:nvPr/>
          </p:nvSpPr>
          <p:spPr>
            <a:xfrm>
              <a:off x="685800" y="1794746"/>
              <a:ext cx="1170900" cy="179400"/>
            </a:xfrm>
            <a:prstGeom prst="rect">
              <a:avLst/>
            </a:prstGeom>
            <a:solidFill>
              <a:schemeClr val="accen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bin"/>
                <a:ea typeface="Cabin"/>
                <a:cs typeface="Cabin"/>
                <a:sym typeface="Cabin"/>
              </a:endParaRPr>
            </a:p>
          </p:txBody>
        </p:sp>
        <p:sp>
          <p:nvSpPr>
            <p:cNvPr id="60" name="Google Shape;60;g5fef1c078e_0_1064"/>
            <p:cNvSpPr/>
            <p:nvPr/>
          </p:nvSpPr>
          <p:spPr>
            <a:xfrm>
              <a:off x="1856619" y="1794746"/>
              <a:ext cx="2206500" cy="179400"/>
            </a:xfrm>
            <a:prstGeom prst="rect">
              <a:avLst/>
            </a:prstGeom>
            <a:solidFill>
              <a:schemeClr val="dk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Cabin"/>
                <a:ea typeface="Cabin"/>
                <a:cs typeface="Cabin"/>
                <a:sym typeface="Cabin"/>
              </a:endParaRPr>
            </a:p>
          </p:txBody>
        </p:sp>
        <p:sp>
          <p:nvSpPr>
            <p:cNvPr id="61" name="Google Shape;61;g5fef1c078e_0_1064"/>
            <p:cNvSpPr/>
            <p:nvPr/>
          </p:nvSpPr>
          <p:spPr>
            <a:xfrm>
              <a:off x="4063218" y="1794746"/>
              <a:ext cx="4395000" cy="179400"/>
            </a:xfrm>
            <a:prstGeom prst="rect">
              <a:avLst/>
            </a:prstGeom>
            <a:solidFill>
              <a:schemeClr val="lt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Cabin"/>
                <a:ea typeface="Cabin"/>
                <a:cs typeface="Cabin"/>
                <a:sym typeface="Cabin"/>
              </a:endParaRPr>
            </a:p>
          </p:txBody>
        </p:sp>
      </p:grpSp>
      <p:sp>
        <p:nvSpPr>
          <p:cNvPr id="62" name="Google Shape;62;g5fef1c078e_0_1064"/>
          <p:cNvSpPr/>
          <p:nvPr/>
        </p:nvSpPr>
        <p:spPr>
          <a:xfrm>
            <a:off x="338680" y="6096000"/>
            <a:ext cx="2991600" cy="762000"/>
          </a:xfrm>
          <a:prstGeom prst="rect">
            <a:avLst/>
          </a:prstGeom>
          <a:solidFill>
            <a:srgbClr val="FFFFFF"/>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bin"/>
              <a:ea typeface="Cabin"/>
              <a:cs typeface="Cabin"/>
              <a:sym typeface="Cabi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type="obj">
  <p:cSld name="OBJECT">
    <p:spTree>
      <p:nvGrpSpPr>
        <p:cNvPr id="63" name="Shape 63"/>
        <p:cNvGrpSpPr/>
        <p:nvPr/>
      </p:nvGrpSpPr>
      <p:grpSpPr>
        <a:xfrm>
          <a:off x="0" y="0"/>
          <a:ext cx="0" cy="0"/>
          <a:chOff x="0" y="0"/>
          <a:chExt cx="0" cy="0"/>
        </a:xfrm>
      </p:grpSpPr>
      <p:pic>
        <p:nvPicPr>
          <p:cNvPr descr="upennwatermark.pdf" id="64" name="Google Shape;64;g5fef1c078e_0_1082"/>
          <p:cNvPicPr preferRelativeResize="0"/>
          <p:nvPr/>
        </p:nvPicPr>
        <p:blipFill rotWithShape="1">
          <a:blip r:embed="rId2">
            <a:alphaModFix amt="6000"/>
          </a:blip>
          <a:srcRect b="0" l="0" r="0" t="0"/>
          <a:stretch/>
        </p:blipFill>
        <p:spPr>
          <a:xfrm>
            <a:off x="265851" y="140708"/>
            <a:ext cx="4448209" cy="4994617"/>
          </a:xfrm>
          <a:prstGeom prst="rect">
            <a:avLst/>
          </a:prstGeom>
          <a:noFill/>
          <a:ln>
            <a:noFill/>
          </a:ln>
        </p:spPr>
      </p:pic>
      <p:sp>
        <p:nvSpPr>
          <p:cNvPr id="65" name="Google Shape;65;g5fef1c078e_0_1082"/>
          <p:cNvSpPr txBox="1"/>
          <p:nvPr>
            <p:ph type="title"/>
          </p:nvPr>
        </p:nvSpPr>
        <p:spPr>
          <a:xfrm>
            <a:off x="413536" y="20647"/>
            <a:ext cx="10972800" cy="924900"/>
          </a:xfrm>
          <a:prstGeom prst="rect">
            <a:avLst/>
          </a:prstGeom>
          <a:noFill/>
          <a:ln>
            <a:noFill/>
          </a:ln>
        </p:spPr>
        <p:txBody>
          <a:bodyPr anchorCtr="0" anchor="ctr" bIns="60925" lIns="121900" spcFirstLastPara="1" rIns="121900" wrap="square" tIns="60925">
            <a:noAutofit/>
          </a:bodyPr>
          <a:lstStyle>
            <a:lvl1pPr lvl="0" algn="l">
              <a:lnSpc>
                <a:spcPct val="100000"/>
              </a:lnSpc>
              <a:spcBef>
                <a:spcPts val="0"/>
              </a:spcBef>
              <a:spcAft>
                <a:spcPts val="0"/>
              </a:spcAft>
              <a:buClr>
                <a:srgbClr val="95001A"/>
              </a:buClr>
              <a:buSzPts val="4800"/>
              <a:buFont typeface="Gill Sans"/>
              <a:buNone/>
              <a:defRPr sz="48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sp>
        <p:nvSpPr>
          <p:cNvPr id="66" name="Google Shape;66;g5fef1c078e_0_1082"/>
          <p:cNvSpPr txBox="1"/>
          <p:nvPr>
            <p:ph idx="1" type="body"/>
          </p:nvPr>
        </p:nvSpPr>
        <p:spPr>
          <a:xfrm>
            <a:off x="573952" y="1203159"/>
            <a:ext cx="10972800" cy="4921200"/>
          </a:xfrm>
          <a:prstGeom prst="rect">
            <a:avLst/>
          </a:prstGeom>
          <a:noFill/>
          <a:ln>
            <a:noFill/>
          </a:ln>
        </p:spPr>
        <p:txBody>
          <a:bodyPr anchorCtr="0" anchor="t" bIns="60925" lIns="121900" spcFirstLastPara="1" rIns="121900" wrap="square" tIns="60925">
            <a:noAutofit/>
          </a:bodyPr>
          <a:lstStyle>
            <a:lvl1pPr indent="-381000" lvl="0" marL="457200" algn="l">
              <a:lnSpc>
                <a:spcPct val="100000"/>
              </a:lnSpc>
              <a:spcBef>
                <a:spcPts val="500"/>
              </a:spcBef>
              <a:spcAft>
                <a:spcPts val="0"/>
              </a:spcAft>
              <a:buSzPts val="2400"/>
              <a:buChar char="•"/>
              <a:defRPr/>
            </a:lvl1pPr>
            <a:lvl2pPr indent="-381000" lvl="1" marL="914400" algn="l">
              <a:lnSpc>
                <a:spcPct val="100000"/>
              </a:lnSpc>
              <a:spcBef>
                <a:spcPts val="500"/>
              </a:spcBef>
              <a:spcAft>
                <a:spcPts val="0"/>
              </a:spcAft>
              <a:buSzPts val="2400"/>
              <a:buChar char="–"/>
              <a:defRPr/>
            </a:lvl2pPr>
            <a:lvl3pPr indent="-381000" lvl="2" marL="1371600" algn="l">
              <a:lnSpc>
                <a:spcPct val="100000"/>
              </a:lnSpc>
              <a:spcBef>
                <a:spcPts val="500"/>
              </a:spcBef>
              <a:spcAft>
                <a:spcPts val="0"/>
              </a:spcAft>
              <a:buSzPts val="2400"/>
              <a:buChar char="•"/>
              <a:defRPr/>
            </a:lvl3pPr>
            <a:lvl4pPr indent="-381000" lvl="3" marL="1828800" algn="l">
              <a:lnSpc>
                <a:spcPct val="100000"/>
              </a:lnSpc>
              <a:spcBef>
                <a:spcPts val="500"/>
              </a:spcBef>
              <a:spcAft>
                <a:spcPts val="0"/>
              </a:spcAft>
              <a:buSzPts val="2400"/>
              <a:buChar char="–"/>
              <a:defRPr/>
            </a:lvl4pPr>
            <a:lvl5pPr indent="-381000" lvl="4" marL="2286000" algn="l">
              <a:lnSpc>
                <a:spcPct val="100000"/>
              </a:lnSpc>
              <a:spcBef>
                <a:spcPts val="500"/>
              </a:spcBef>
              <a:spcAft>
                <a:spcPts val="0"/>
              </a:spcAft>
              <a:buSzPts val="2400"/>
              <a:buChar char="»"/>
              <a:defRPr/>
            </a:lvl5pPr>
            <a:lvl6pPr indent="-381000" lvl="5" marL="2743200" algn="l">
              <a:lnSpc>
                <a:spcPct val="100000"/>
              </a:lnSpc>
              <a:spcBef>
                <a:spcPts val="500"/>
              </a:spcBef>
              <a:spcAft>
                <a:spcPts val="0"/>
              </a:spcAft>
              <a:buClr>
                <a:schemeClr val="dk1"/>
              </a:buClr>
              <a:buSzPts val="2400"/>
              <a:buChar char="•"/>
              <a:defRPr/>
            </a:lvl6pPr>
            <a:lvl7pPr indent="-381000" lvl="6" marL="3200400" algn="l">
              <a:lnSpc>
                <a:spcPct val="100000"/>
              </a:lnSpc>
              <a:spcBef>
                <a:spcPts val="500"/>
              </a:spcBef>
              <a:spcAft>
                <a:spcPts val="0"/>
              </a:spcAft>
              <a:buClr>
                <a:schemeClr val="dk1"/>
              </a:buClr>
              <a:buSzPts val="2400"/>
              <a:buChar char="•"/>
              <a:defRPr/>
            </a:lvl7pPr>
            <a:lvl8pPr indent="-381000" lvl="7" marL="3657600" algn="l">
              <a:lnSpc>
                <a:spcPct val="100000"/>
              </a:lnSpc>
              <a:spcBef>
                <a:spcPts val="500"/>
              </a:spcBef>
              <a:spcAft>
                <a:spcPts val="0"/>
              </a:spcAft>
              <a:buClr>
                <a:schemeClr val="dk1"/>
              </a:buClr>
              <a:buSzPts val="2400"/>
              <a:buChar char="•"/>
              <a:defRPr/>
            </a:lvl8pPr>
            <a:lvl9pPr indent="-381000" lvl="8" marL="4114800" algn="l">
              <a:lnSpc>
                <a:spcPct val="100000"/>
              </a:lnSpc>
              <a:spcBef>
                <a:spcPts val="500"/>
              </a:spcBef>
              <a:spcAft>
                <a:spcPts val="0"/>
              </a:spcAft>
              <a:buClr>
                <a:schemeClr val="dk1"/>
              </a:buClr>
              <a:buSzPts val="2400"/>
              <a:buChar char="•"/>
              <a:defRPr/>
            </a:lvl9pPr>
          </a:lstStyle>
          <a:p/>
        </p:txBody>
      </p:sp>
      <p:sp>
        <p:nvSpPr>
          <p:cNvPr id="67" name="Google Shape;67;g5fef1c078e_0_1082"/>
          <p:cNvSpPr txBox="1"/>
          <p:nvPr>
            <p:ph idx="12" type="sldNum"/>
          </p:nvPr>
        </p:nvSpPr>
        <p:spPr>
          <a:xfrm>
            <a:off x="8737600" y="6265332"/>
            <a:ext cx="2844900" cy="365100"/>
          </a:xfrm>
          <a:prstGeom prst="rect">
            <a:avLst/>
          </a:prstGeom>
          <a:noFill/>
          <a:ln>
            <a:noFill/>
          </a:ln>
        </p:spPr>
        <p:txBody>
          <a:bodyPr anchorCtr="0" anchor="ctr" bIns="60925" lIns="121900" spcFirstLastPara="1" rIns="121900" wrap="square" tIns="609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grpSp>
        <p:nvGrpSpPr>
          <p:cNvPr id="68" name="Google Shape;68;g5fef1c078e_0_1082"/>
          <p:cNvGrpSpPr/>
          <p:nvPr/>
        </p:nvGrpSpPr>
        <p:grpSpPr>
          <a:xfrm>
            <a:off x="-6750" y="945023"/>
            <a:ext cx="11589452" cy="63310"/>
            <a:chOff x="685800" y="1794746"/>
            <a:chExt cx="7772418" cy="179400"/>
          </a:xfrm>
        </p:grpSpPr>
        <p:sp>
          <p:nvSpPr>
            <p:cNvPr id="69" name="Google Shape;69;g5fef1c078e_0_1082"/>
            <p:cNvSpPr/>
            <p:nvPr/>
          </p:nvSpPr>
          <p:spPr>
            <a:xfrm>
              <a:off x="685800" y="1794746"/>
              <a:ext cx="1170900" cy="179400"/>
            </a:xfrm>
            <a:prstGeom prst="rect">
              <a:avLst/>
            </a:prstGeom>
            <a:solidFill>
              <a:schemeClr val="accen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bin"/>
                <a:ea typeface="Cabin"/>
                <a:cs typeface="Cabin"/>
                <a:sym typeface="Cabin"/>
              </a:endParaRPr>
            </a:p>
          </p:txBody>
        </p:sp>
        <p:sp>
          <p:nvSpPr>
            <p:cNvPr id="70" name="Google Shape;70;g5fef1c078e_0_1082"/>
            <p:cNvSpPr/>
            <p:nvPr/>
          </p:nvSpPr>
          <p:spPr>
            <a:xfrm>
              <a:off x="1856619" y="1794746"/>
              <a:ext cx="2206500" cy="179400"/>
            </a:xfrm>
            <a:prstGeom prst="rect">
              <a:avLst/>
            </a:prstGeom>
            <a:solidFill>
              <a:schemeClr val="dk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Cabin"/>
                <a:ea typeface="Cabin"/>
                <a:cs typeface="Cabin"/>
                <a:sym typeface="Cabin"/>
              </a:endParaRPr>
            </a:p>
          </p:txBody>
        </p:sp>
        <p:sp>
          <p:nvSpPr>
            <p:cNvPr id="71" name="Google Shape;71;g5fef1c078e_0_1082"/>
            <p:cNvSpPr/>
            <p:nvPr/>
          </p:nvSpPr>
          <p:spPr>
            <a:xfrm>
              <a:off x="4063218" y="1794746"/>
              <a:ext cx="4395000" cy="179400"/>
            </a:xfrm>
            <a:prstGeom prst="rect">
              <a:avLst/>
            </a:prstGeom>
            <a:solidFill>
              <a:schemeClr val="lt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Cabin"/>
                <a:ea typeface="Cabin"/>
                <a:cs typeface="Cabin"/>
                <a:sym typeface="Cabin"/>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parison">
  <p:cSld name="1_Comparison">
    <p:spTree>
      <p:nvGrpSpPr>
        <p:cNvPr id="72" name="Shape 72"/>
        <p:cNvGrpSpPr/>
        <p:nvPr/>
      </p:nvGrpSpPr>
      <p:grpSpPr>
        <a:xfrm>
          <a:off x="0" y="0"/>
          <a:ext cx="0" cy="0"/>
          <a:chOff x="0" y="0"/>
          <a:chExt cx="0" cy="0"/>
        </a:xfrm>
      </p:grpSpPr>
      <p:sp>
        <p:nvSpPr>
          <p:cNvPr id="73" name="Google Shape;73;g5fef1c078e_0_1091"/>
          <p:cNvSpPr/>
          <p:nvPr>
            <p:ph idx="2" type="pic"/>
          </p:nvPr>
        </p:nvSpPr>
        <p:spPr>
          <a:xfrm>
            <a:off x="6415852" y="1422227"/>
            <a:ext cx="5166300" cy="4704000"/>
          </a:xfrm>
          <a:prstGeom prst="rect">
            <a:avLst/>
          </a:prstGeom>
          <a:noFill/>
          <a:ln>
            <a:noFill/>
          </a:ln>
        </p:spPr>
        <p:txBody>
          <a:bodyPr anchorCtr="0" anchor="t" bIns="60925" lIns="121900" spcFirstLastPara="1" rIns="121900" wrap="square" tIns="60925">
            <a:noAutofit/>
          </a:bodyPr>
          <a:lstStyle>
            <a:lvl1pPr lvl="0" marR="0" rtl="0" algn="l">
              <a:lnSpc>
                <a:spcPct val="100000"/>
              </a:lnSpc>
              <a:spcBef>
                <a:spcPts val="900"/>
              </a:spcBef>
              <a:spcAft>
                <a:spcPts val="0"/>
              </a:spcAft>
              <a:buClr>
                <a:schemeClr val="dk1"/>
              </a:buClr>
              <a:buSzPts val="4300"/>
              <a:buFont typeface="Arial"/>
              <a:buNone/>
              <a:defRPr b="0" i="0" sz="4300" u="none" cap="none" strike="noStrike">
                <a:solidFill>
                  <a:schemeClr val="accent6"/>
                </a:solidFill>
                <a:latin typeface="Gill Sans"/>
                <a:ea typeface="Gill Sans"/>
                <a:cs typeface="Gill Sans"/>
                <a:sym typeface="Gill Sans"/>
              </a:defRPr>
            </a:lvl1pPr>
            <a:lvl2pPr lvl="1" marR="0" rtl="0" algn="l">
              <a:lnSpc>
                <a:spcPct val="100000"/>
              </a:lnSpc>
              <a:spcBef>
                <a:spcPts val="700"/>
              </a:spcBef>
              <a:spcAft>
                <a:spcPts val="0"/>
              </a:spcAft>
              <a:buClr>
                <a:schemeClr val="dk1"/>
              </a:buClr>
              <a:buSzPts val="3700"/>
              <a:buFont typeface="Arial"/>
              <a:buNone/>
              <a:defRPr b="0" i="0" sz="3700" u="none" cap="none" strike="noStrike">
                <a:solidFill>
                  <a:schemeClr val="accent6"/>
                </a:solidFill>
                <a:latin typeface="Gill Sans"/>
                <a:ea typeface="Gill Sans"/>
                <a:cs typeface="Gill Sans"/>
                <a:sym typeface="Gill Sans"/>
              </a:defRPr>
            </a:lvl2pPr>
            <a:lvl3pPr lvl="2" marR="0" rtl="0" algn="l">
              <a:lnSpc>
                <a:spcPct val="100000"/>
              </a:lnSpc>
              <a:spcBef>
                <a:spcPts val="600"/>
              </a:spcBef>
              <a:spcAft>
                <a:spcPts val="0"/>
              </a:spcAft>
              <a:buClr>
                <a:schemeClr val="dk1"/>
              </a:buClr>
              <a:buSzPts val="3200"/>
              <a:buFont typeface="Arial"/>
              <a:buNone/>
              <a:defRPr b="0" i="0" sz="3200" u="none" cap="none" strike="noStrike">
                <a:solidFill>
                  <a:schemeClr val="accent6"/>
                </a:solidFill>
                <a:latin typeface="Gill Sans"/>
                <a:ea typeface="Gill Sans"/>
                <a:cs typeface="Gill Sans"/>
                <a:sym typeface="Gill Sans"/>
              </a:defRPr>
            </a:lvl3pPr>
            <a:lvl4pPr lvl="3" marR="0" rtl="0" algn="l">
              <a:lnSpc>
                <a:spcPct val="100000"/>
              </a:lnSpc>
              <a:spcBef>
                <a:spcPts val="500"/>
              </a:spcBef>
              <a:spcAft>
                <a:spcPts val="0"/>
              </a:spcAft>
              <a:buClr>
                <a:schemeClr val="dk1"/>
              </a:buClr>
              <a:buSzPts val="2700"/>
              <a:buFont typeface="Arial"/>
              <a:buNone/>
              <a:defRPr b="0" i="0" sz="2700" u="none" cap="none" strike="noStrike">
                <a:solidFill>
                  <a:schemeClr val="accent6"/>
                </a:solidFill>
                <a:latin typeface="Gill Sans"/>
                <a:ea typeface="Gill Sans"/>
                <a:cs typeface="Gill Sans"/>
                <a:sym typeface="Gill Sans"/>
              </a:defRPr>
            </a:lvl4pPr>
            <a:lvl5pPr lvl="4" marR="0" rtl="0" algn="l">
              <a:lnSpc>
                <a:spcPct val="100000"/>
              </a:lnSpc>
              <a:spcBef>
                <a:spcPts val="500"/>
              </a:spcBef>
              <a:spcAft>
                <a:spcPts val="0"/>
              </a:spcAft>
              <a:buClr>
                <a:schemeClr val="dk1"/>
              </a:buClr>
              <a:buSzPts val="2700"/>
              <a:buFont typeface="Arial"/>
              <a:buNone/>
              <a:defRPr b="0" i="0" sz="2700" u="none" cap="none" strike="noStrike">
                <a:solidFill>
                  <a:schemeClr val="accent6"/>
                </a:solidFill>
                <a:latin typeface="Gill Sans"/>
                <a:ea typeface="Gill Sans"/>
                <a:cs typeface="Gill Sans"/>
                <a:sym typeface="Gill Sans"/>
              </a:defRPr>
            </a:lvl5pPr>
            <a:lvl6pPr lvl="5" marR="0" rtl="0" algn="l">
              <a:lnSpc>
                <a:spcPct val="100000"/>
              </a:lnSpc>
              <a:spcBef>
                <a:spcPts val="500"/>
              </a:spcBef>
              <a:spcAft>
                <a:spcPts val="0"/>
              </a:spcAft>
              <a:buClr>
                <a:schemeClr val="dk1"/>
              </a:buClr>
              <a:buSzPts val="2700"/>
              <a:buFont typeface="Arial"/>
              <a:buNone/>
              <a:defRPr b="0" i="0" sz="2700" u="none" cap="none" strike="noStrike">
                <a:solidFill>
                  <a:schemeClr val="dk1"/>
                </a:solidFill>
                <a:latin typeface="Cabin"/>
                <a:ea typeface="Cabin"/>
                <a:cs typeface="Cabin"/>
                <a:sym typeface="Cabin"/>
              </a:defRPr>
            </a:lvl6pPr>
            <a:lvl7pPr lvl="6" marR="0" rtl="0" algn="l">
              <a:lnSpc>
                <a:spcPct val="100000"/>
              </a:lnSpc>
              <a:spcBef>
                <a:spcPts val="500"/>
              </a:spcBef>
              <a:spcAft>
                <a:spcPts val="0"/>
              </a:spcAft>
              <a:buClr>
                <a:schemeClr val="dk1"/>
              </a:buClr>
              <a:buSzPts val="2700"/>
              <a:buFont typeface="Arial"/>
              <a:buNone/>
              <a:defRPr b="0" i="0" sz="2700" u="none" cap="none" strike="noStrike">
                <a:solidFill>
                  <a:schemeClr val="dk1"/>
                </a:solidFill>
                <a:latin typeface="Cabin"/>
                <a:ea typeface="Cabin"/>
                <a:cs typeface="Cabin"/>
                <a:sym typeface="Cabin"/>
              </a:defRPr>
            </a:lvl7pPr>
            <a:lvl8pPr lvl="7" marR="0" rtl="0" algn="l">
              <a:lnSpc>
                <a:spcPct val="100000"/>
              </a:lnSpc>
              <a:spcBef>
                <a:spcPts val="500"/>
              </a:spcBef>
              <a:spcAft>
                <a:spcPts val="0"/>
              </a:spcAft>
              <a:buClr>
                <a:schemeClr val="dk1"/>
              </a:buClr>
              <a:buSzPts val="2700"/>
              <a:buFont typeface="Arial"/>
              <a:buNone/>
              <a:defRPr b="0" i="0" sz="2700" u="none" cap="none" strike="noStrike">
                <a:solidFill>
                  <a:schemeClr val="dk1"/>
                </a:solidFill>
                <a:latin typeface="Cabin"/>
                <a:ea typeface="Cabin"/>
                <a:cs typeface="Cabin"/>
                <a:sym typeface="Cabin"/>
              </a:defRPr>
            </a:lvl8pPr>
            <a:lvl9pPr lvl="8" marR="0" rtl="0" algn="l">
              <a:lnSpc>
                <a:spcPct val="100000"/>
              </a:lnSpc>
              <a:spcBef>
                <a:spcPts val="500"/>
              </a:spcBef>
              <a:spcAft>
                <a:spcPts val="0"/>
              </a:spcAft>
              <a:buClr>
                <a:schemeClr val="dk1"/>
              </a:buClr>
              <a:buSzPts val="2700"/>
              <a:buFont typeface="Arial"/>
              <a:buNone/>
              <a:defRPr b="0" i="0" sz="2700" u="none" cap="none" strike="noStrike">
                <a:solidFill>
                  <a:schemeClr val="dk1"/>
                </a:solidFill>
                <a:latin typeface="Cabin"/>
                <a:ea typeface="Cabin"/>
                <a:cs typeface="Cabin"/>
                <a:sym typeface="Cabin"/>
              </a:defRPr>
            </a:lvl9pPr>
          </a:lstStyle>
          <a:p/>
        </p:txBody>
      </p:sp>
      <p:sp>
        <p:nvSpPr>
          <p:cNvPr id="74" name="Google Shape;74;g5fef1c078e_0_1091"/>
          <p:cNvSpPr txBox="1"/>
          <p:nvPr>
            <p:ph idx="1" type="body"/>
          </p:nvPr>
        </p:nvSpPr>
        <p:spPr>
          <a:xfrm>
            <a:off x="609600" y="1422225"/>
            <a:ext cx="5386800" cy="639600"/>
          </a:xfrm>
          <a:prstGeom prst="rect">
            <a:avLst/>
          </a:prstGeom>
          <a:noFill/>
          <a:ln>
            <a:noFill/>
          </a:ln>
        </p:spPr>
        <p:txBody>
          <a:bodyPr anchorCtr="0" anchor="b" bIns="60925" lIns="121900" spcFirstLastPara="1" rIns="121900" wrap="square" tIns="60925">
            <a:noAutofit/>
          </a:bodyPr>
          <a:lstStyle>
            <a:lvl1pPr indent="-228600" lvl="0" marL="457200" algn="l">
              <a:lnSpc>
                <a:spcPct val="100000"/>
              </a:lnSpc>
              <a:spcBef>
                <a:spcPts val="600"/>
              </a:spcBef>
              <a:spcAft>
                <a:spcPts val="0"/>
              </a:spcAft>
              <a:buSzPts val="3200"/>
              <a:buNone/>
              <a:defRPr b="0" sz="3200">
                <a:solidFill>
                  <a:schemeClr val="accent3"/>
                </a:solidFill>
              </a:defRPr>
            </a:lvl1pPr>
            <a:lvl2pPr indent="-228600" lvl="1" marL="914400" algn="l">
              <a:lnSpc>
                <a:spcPct val="100000"/>
              </a:lnSpc>
              <a:spcBef>
                <a:spcPts val="500"/>
              </a:spcBef>
              <a:spcAft>
                <a:spcPts val="0"/>
              </a:spcAft>
              <a:buSzPts val="2700"/>
              <a:buNone/>
              <a:defRPr b="1" sz="2700"/>
            </a:lvl2pPr>
            <a:lvl3pPr indent="-228600" lvl="2" marL="1371600" algn="l">
              <a:lnSpc>
                <a:spcPct val="100000"/>
              </a:lnSpc>
              <a:spcBef>
                <a:spcPts val="500"/>
              </a:spcBef>
              <a:spcAft>
                <a:spcPts val="0"/>
              </a:spcAft>
              <a:buSzPts val="2400"/>
              <a:buNone/>
              <a:defRPr b="1" sz="2400"/>
            </a:lvl3pPr>
            <a:lvl4pPr indent="-228600" lvl="3" marL="1828800" algn="l">
              <a:lnSpc>
                <a:spcPct val="100000"/>
              </a:lnSpc>
              <a:spcBef>
                <a:spcPts val="400"/>
              </a:spcBef>
              <a:spcAft>
                <a:spcPts val="0"/>
              </a:spcAft>
              <a:buSzPts val="2100"/>
              <a:buNone/>
              <a:defRPr b="1" sz="2100"/>
            </a:lvl4pPr>
            <a:lvl5pPr indent="-228600" lvl="4" marL="2286000" algn="l">
              <a:lnSpc>
                <a:spcPct val="100000"/>
              </a:lnSpc>
              <a:spcBef>
                <a:spcPts val="400"/>
              </a:spcBef>
              <a:spcAft>
                <a:spcPts val="0"/>
              </a:spcAft>
              <a:buSzPts val="2100"/>
              <a:buNone/>
              <a:defRPr b="1" sz="2100"/>
            </a:lvl5pPr>
            <a:lvl6pPr indent="-228600" lvl="5" marL="2743200" algn="l">
              <a:lnSpc>
                <a:spcPct val="100000"/>
              </a:lnSpc>
              <a:spcBef>
                <a:spcPts val="400"/>
              </a:spcBef>
              <a:spcAft>
                <a:spcPts val="0"/>
              </a:spcAft>
              <a:buClr>
                <a:schemeClr val="dk1"/>
              </a:buClr>
              <a:buSzPts val="2100"/>
              <a:buNone/>
              <a:defRPr b="1" sz="2100"/>
            </a:lvl6pPr>
            <a:lvl7pPr indent="-228600" lvl="6" marL="3200400" algn="l">
              <a:lnSpc>
                <a:spcPct val="100000"/>
              </a:lnSpc>
              <a:spcBef>
                <a:spcPts val="400"/>
              </a:spcBef>
              <a:spcAft>
                <a:spcPts val="0"/>
              </a:spcAft>
              <a:buClr>
                <a:schemeClr val="dk1"/>
              </a:buClr>
              <a:buSzPts val="2100"/>
              <a:buNone/>
              <a:defRPr b="1" sz="2100"/>
            </a:lvl7pPr>
            <a:lvl8pPr indent="-228600" lvl="7" marL="3657600" algn="l">
              <a:lnSpc>
                <a:spcPct val="100000"/>
              </a:lnSpc>
              <a:spcBef>
                <a:spcPts val="400"/>
              </a:spcBef>
              <a:spcAft>
                <a:spcPts val="0"/>
              </a:spcAft>
              <a:buClr>
                <a:schemeClr val="dk1"/>
              </a:buClr>
              <a:buSzPts val="2100"/>
              <a:buNone/>
              <a:defRPr b="1" sz="2100"/>
            </a:lvl8pPr>
            <a:lvl9pPr indent="-228600" lvl="8" marL="4114800" algn="l">
              <a:lnSpc>
                <a:spcPct val="100000"/>
              </a:lnSpc>
              <a:spcBef>
                <a:spcPts val="400"/>
              </a:spcBef>
              <a:spcAft>
                <a:spcPts val="0"/>
              </a:spcAft>
              <a:buClr>
                <a:schemeClr val="dk1"/>
              </a:buClr>
              <a:buSzPts val="2100"/>
              <a:buNone/>
              <a:defRPr b="1" sz="2100"/>
            </a:lvl9pPr>
          </a:lstStyle>
          <a:p/>
        </p:txBody>
      </p:sp>
      <p:sp>
        <p:nvSpPr>
          <p:cNvPr id="75" name="Google Shape;75;g5fef1c078e_0_1091"/>
          <p:cNvSpPr txBox="1"/>
          <p:nvPr>
            <p:ph idx="3" type="body"/>
          </p:nvPr>
        </p:nvSpPr>
        <p:spPr>
          <a:xfrm>
            <a:off x="609600" y="2174875"/>
            <a:ext cx="5386800" cy="3951300"/>
          </a:xfrm>
          <a:prstGeom prst="rect">
            <a:avLst/>
          </a:prstGeom>
          <a:noFill/>
          <a:ln>
            <a:noFill/>
          </a:ln>
        </p:spPr>
        <p:txBody>
          <a:bodyPr anchorCtr="0" anchor="t" bIns="60925" lIns="121900" spcFirstLastPara="1" rIns="121900" wrap="square" tIns="60925">
            <a:noAutofit/>
          </a:bodyPr>
          <a:lstStyle>
            <a:lvl1pPr indent="-400050" lvl="0" marL="457200" algn="l">
              <a:lnSpc>
                <a:spcPct val="100000"/>
              </a:lnSpc>
              <a:spcBef>
                <a:spcPts val="500"/>
              </a:spcBef>
              <a:spcAft>
                <a:spcPts val="0"/>
              </a:spcAft>
              <a:buSzPts val="2700"/>
              <a:buChar char="•"/>
              <a:defRPr sz="2700"/>
            </a:lvl1pPr>
            <a:lvl2pPr indent="-381000" lvl="1" marL="914400" algn="l">
              <a:lnSpc>
                <a:spcPct val="100000"/>
              </a:lnSpc>
              <a:spcBef>
                <a:spcPts val="500"/>
              </a:spcBef>
              <a:spcAft>
                <a:spcPts val="0"/>
              </a:spcAft>
              <a:buSzPts val="2400"/>
              <a:buChar char="–"/>
              <a:defRPr sz="2400"/>
            </a:lvl2pPr>
            <a:lvl3pPr indent="-361950" lvl="2" marL="1371600" algn="l">
              <a:lnSpc>
                <a:spcPct val="100000"/>
              </a:lnSpc>
              <a:spcBef>
                <a:spcPts val="400"/>
              </a:spcBef>
              <a:spcAft>
                <a:spcPts val="0"/>
              </a:spcAft>
              <a:buSzPts val="2100"/>
              <a:buChar char="•"/>
              <a:defRPr sz="2100"/>
            </a:lvl3pPr>
            <a:lvl4pPr indent="-349250" lvl="3" marL="1828800" algn="l">
              <a:lnSpc>
                <a:spcPct val="100000"/>
              </a:lnSpc>
              <a:spcBef>
                <a:spcPts val="400"/>
              </a:spcBef>
              <a:spcAft>
                <a:spcPts val="0"/>
              </a:spcAft>
              <a:buSzPts val="1900"/>
              <a:buChar char="–"/>
              <a:defRPr sz="1900"/>
            </a:lvl4pPr>
            <a:lvl5pPr indent="-349250" lvl="4" marL="2286000" algn="l">
              <a:lnSpc>
                <a:spcPct val="100000"/>
              </a:lnSpc>
              <a:spcBef>
                <a:spcPts val="400"/>
              </a:spcBef>
              <a:spcAft>
                <a:spcPts val="0"/>
              </a:spcAft>
              <a:buSzPts val="1900"/>
              <a:buChar char="»"/>
              <a:defRPr sz="1900"/>
            </a:lvl5pPr>
            <a:lvl6pPr indent="-361950" lvl="5" marL="2743200" algn="l">
              <a:lnSpc>
                <a:spcPct val="100000"/>
              </a:lnSpc>
              <a:spcBef>
                <a:spcPts val="400"/>
              </a:spcBef>
              <a:spcAft>
                <a:spcPts val="0"/>
              </a:spcAft>
              <a:buClr>
                <a:schemeClr val="dk1"/>
              </a:buClr>
              <a:buSzPts val="2100"/>
              <a:buChar char="•"/>
              <a:defRPr sz="2100"/>
            </a:lvl6pPr>
            <a:lvl7pPr indent="-361950" lvl="6" marL="3200400" algn="l">
              <a:lnSpc>
                <a:spcPct val="100000"/>
              </a:lnSpc>
              <a:spcBef>
                <a:spcPts val="400"/>
              </a:spcBef>
              <a:spcAft>
                <a:spcPts val="0"/>
              </a:spcAft>
              <a:buClr>
                <a:schemeClr val="dk1"/>
              </a:buClr>
              <a:buSzPts val="2100"/>
              <a:buChar char="•"/>
              <a:defRPr sz="2100"/>
            </a:lvl7pPr>
            <a:lvl8pPr indent="-361950" lvl="7" marL="3657600" algn="l">
              <a:lnSpc>
                <a:spcPct val="100000"/>
              </a:lnSpc>
              <a:spcBef>
                <a:spcPts val="400"/>
              </a:spcBef>
              <a:spcAft>
                <a:spcPts val="0"/>
              </a:spcAft>
              <a:buClr>
                <a:schemeClr val="dk1"/>
              </a:buClr>
              <a:buSzPts val="2100"/>
              <a:buChar char="•"/>
              <a:defRPr sz="2100"/>
            </a:lvl8pPr>
            <a:lvl9pPr indent="-361950" lvl="8" marL="4114800" algn="l">
              <a:lnSpc>
                <a:spcPct val="100000"/>
              </a:lnSpc>
              <a:spcBef>
                <a:spcPts val="400"/>
              </a:spcBef>
              <a:spcAft>
                <a:spcPts val="0"/>
              </a:spcAft>
              <a:buClr>
                <a:schemeClr val="dk1"/>
              </a:buClr>
              <a:buSzPts val="2100"/>
              <a:buChar char="•"/>
              <a:defRPr sz="2100"/>
            </a:lvl9pPr>
          </a:lstStyle>
          <a:p/>
        </p:txBody>
      </p:sp>
      <p:sp>
        <p:nvSpPr>
          <p:cNvPr id="76" name="Google Shape;76;g5fef1c078e_0_1091"/>
          <p:cNvSpPr txBox="1"/>
          <p:nvPr>
            <p:ph idx="12" type="sldNum"/>
          </p:nvPr>
        </p:nvSpPr>
        <p:spPr>
          <a:xfrm>
            <a:off x="8737600" y="6265332"/>
            <a:ext cx="2844900" cy="365100"/>
          </a:xfrm>
          <a:prstGeom prst="rect">
            <a:avLst/>
          </a:prstGeom>
          <a:noFill/>
          <a:ln>
            <a:noFill/>
          </a:ln>
        </p:spPr>
        <p:txBody>
          <a:bodyPr anchorCtr="0" anchor="ctr" bIns="60925" lIns="121900" spcFirstLastPara="1" rIns="121900" wrap="square" tIns="609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77" name="Google Shape;77;g5fef1c078e_0_1091"/>
          <p:cNvSpPr txBox="1"/>
          <p:nvPr>
            <p:ph type="title"/>
          </p:nvPr>
        </p:nvSpPr>
        <p:spPr>
          <a:xfrm>
            <a:off x="413536" y="20647"/>
            <a:ext cx="10972800" cy="924900"/>
          </a:xfrm>
          <a:prstGeom prst="rect">
            <a:avLst/>
          </a:prstGeom>
          <a:noFill/>
          <a:ln>
            <a:noFill/>
          </a:ln>
        </p:spPr>
        <p:txBody>
          <a:bodyPr anchorCtr="0" anchor="ctr" bIns="60925" lIns="121900" spcFirstLastPara="1" rIns="121900" wrap="square" tIns="60925">
            <a:noAutofit/>
          </a:bodyPr>
          <a:lstStyle>
            <a:lvl1pPr lvl="0" algn="l">
              <a:lnSpc>
                <a:spcPct val="100000"/>
              </a:lnSpc>
              <a:spcBef>
                <a:spcPts val="0"/>
              </a:spcBef>
              <a:spcAft>
                <a:spcPts val="0"/>
              </a:spcAft>
              <a:buClr>
                <a:srgbClr val="95001A"/>
              </a:buClr>
              <a:buSzPts val="4800"/>
              <a:buFont typeface="Gill Sans"/>
              <a:buNone/>
              <a:defRPr sz="48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grpSp>
        <p:nvGrpSpPr>
          <p:cNvPr id="78" name="Google Shape;78;g5fef1c078e_0_1091"/>
          <p:cNvGrpSpPr/>
          <p:nvPr/>
        </p:nvGrpSpPr>
        <p:grpSpPr>
          <a:xfrm>
            <a:off x="-6750" y="945023"/>
            <a:ext cx="11589452" cy="63310"/>
            <a:chOff x="685800" y="1794746"/>
            <a:chExt cx="7772418" cy="179400"/>
          </a:xfrm>
        </p:grpSpPr>
        <p:sp>
          <p:nvSpPr>
            <p:cNvPr id="79" name="Google Shape;79;g5fef1c078e_0_1091"/>
            <p:cNvSpPr/>
            <p:nvPr/>
          </p:nvSpPr>
          <p:spPr>
            <a:xfrm>
              <a:off x="685800" y="1794746"/>
              <a:ext cx="1170900" cy="179400"/>
            </a:xfrm>
            <a:prstGeom prst="rect">
              <a:avLst/>
            </a:prstGeom>
            <a:solidFill>
              <a:schemeClr val="accen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bin"/>
                <a:ea typeface="Cabin"/>
                <a:cs typeface="Cabin"/>
                <a:sym typeface="Cabin"/>
              </a:endParaRPr>
            </a:p>
          </p:txBody>
        </p:sp>
        <p:sp>
          <p:nvSpPr>
            <p:cNvPr id="80" name="Google Shape;80;g5fef1c078e_0_1091"/>
            <p:cNvSpPr/>
            <p:nvPr/>
          </p:nvSpPr>
          <p:spPr>
            <a:xfrm>
              <a:off x="1856619" y="1794746"/>
              <a:ext cx="2206500" cy="179400"/>
            </a:xfrm>
            <a:prstGeom prst="rect">
              <a:avLst/>
            </a:prstGeom>
            <a:solidFill>
              <a:schemeClr val="dk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Cabin"/>
                <a:ea typeface="Cabin"/>
                <a:cs typeface="Cabin"/>
                <a:sym typeface="Cabin"/>
              </a:endParaRPr>
            </a:p>
          </p:txBody>
        </p:sp>
        <p:sp>
          <p:nvSpPr>
            <p:cNvPr id="81" name="Google Shape;81;g5fef1c078e_0_1091"/>
            <p:cNvSpPr/>
            <p:nvPr/>
          </p:nvSpPr>
          <p:spPr>
            <a:xfrm>
              <a:off x="4063218" y="1794746"/>
              <a:ext cx="4395000" cy="179400"/>
            </a:xfrm>
            <a:prstGeom prst="rect">
              <a:avLst/>
            </a:prstGeom>
            <a:solidFill>
              <a:schemeClr val="lt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Cabin"/>
                <a:ea typeface="Cabin"/>
                <a:cs typeface="Cabin"/>
                <a:sym typeface="Cabin"/>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omparison">
  <p:cSld name="4_Comparison">
    <p:spTree>
      <p:nvGrpSpPr>
        <p:cNvPr id="82" name="Shape 82"/>
        <p:cNvGrpSpPr/>
        <p:nvPr/>
      </p:nvGrpSpPr>
      <p:grpSpPr>
        <a:xfrm>
          <a:off x="0" y="0"/>
          <a:ext cx="0" cy="0"/>
          <a:chOff x="0" y="0"/>
          <a:chExt cx="0" cy="0"/>
        </a:xfrm>
      </p:grpSpPr>
      <p:pic>
        <p:nvPicPr>
          <p:cNvPr descr="upennwatermark.pdf" id="83" name="Google Shape;83;g5fef1c078e_0_1101"/>
          <p:cNvPicPr preferRelativeResize="0"/>
          <p:nvPr/>
        </p:nvPicPr>
        <p:blipFill rotWithShape="1">
          <a:blip r:embed="rId2">
            <a:alphaModFix amt="6000"/>
          </a:blip>
          <a:srcRect b="0" l="0" r="0" t="0"/>
          <a:stretch/>
        </p:blipFill>
        <p:spPr>
          <a:xfrm>
            <a:off x="265851" y="140708"/>
            <a:ext cx="4451863" cy="4998719"/>
          </a:xfrm>
          <a:prstGeom prst="rect">
            <a:avLst/>
          </a:prstGeom>
          <a:noFill/>
          <a:ln>
            <a:noFill/>
          </a:ln>
        </p:spPr>
      </p:pic>
      <p:sp>
        <p:nvSpPr>
          <p:cNvPr id="84" name="Google Shape;84;g5fef1c078e_0_1101"/>
          <p:cNvSpPr/>
          <p:nvPr>
            <p:ph idx="2" type="pic"/>
          </p:nvPr>
        </p:nvSpPr>
        <p:spPr>
          <a:xfrm>
            <a:off x="6415852" y="1422227"/>
            <a:ext cx="5166300" cy="4704000"/>
          </a:xfrm>
          <a:prstGeom prst="rect">
            <a:avLst/>
          </a:prstGeom>
          <a:noFill/>
          <a:ln>
            <a:noFill/>
          </a:ln>
        </p:spPr>
        <p:txBody>
          <a:bodyPr anchorCtr="0" anchor="t" bIns="60925" lIns="121900" spcFirstLastPara="1" rIns="121900" wrap="square" tIns="60925">
            <a:noAutofit/>
          </a:bodyPr>
          <a:lstStyle>
            <a:lvl1pPr lvl="0" marR="0" rtl="0" algn="l">
              <a:lnSpc>
                <a:spcPct val="100000"/>
              </a:lnSpc>
              <a:spcBef>
                <a:spcPts val="900"/>
              </a:spcBef>
              <a:spcAft>
                <a:spcPts val="0"/>
              </a:spcAft>
              <a:buClr>
                <a:schemeClr val="dk1"/>
              </a:buClr>
              <a:buSzPts val="4300"/>
              <a:buFont typeface="Arial"/>
              <a:buNone/>
              <a:defRPr b="0" i="0" sz="4300" u="none" cap="none" strike="noStrike">
                <a:solidFill>
                  <a:schemeClr val="accent6"/>
                </a:solidFill>
                <a:latin typeface="Gill Sans"/>
                <a:ea typeface="Gill Sans"/>
                <a:cs typeface="Gill Sans"/>
                <a:sym typeface="Gill Sans"/>
              </a:defRPr>
            </a:lvl1pPr>
            <a:lvl2pPr lvl="1" marR="0" rtl="0" algn="l">
              <a:lnSpc>
                <a:spcPct val="100000"/>
              </a:lnSpc>
              <a:spcBef>
                <a:spcPts val="700"/>
              </a:spcBef>
              <a:spcAft>
                <a:spcPts val="0"/>
              </a:spcAft>
              <a:buClr>
                <a:schemeClr val="dk1"/>
              </a:buClr>
              <a:buSzPts val="3700"/>
              <a:buFont typeface="Arial"/>
              <a:buNone/>
              <a:defRPr b="0" i="0" sz="3700" u="none" cap="none" strike="noStrike">
                <a:solidFill>
                  <a:schemeClr val="accent6"/>
                </a:solidFill>
                <a:latin typeface="Gill Sans"/>
                <a:ea typeface="Gill Sans"/>
                <a:cs typeface="Gill Sans"/>
                <a:sym typeface="Gill Sans"/>
              </a:defRPr>
            </a:lvl2pPr>
            <a:lvl3pPr lvl="2" marR="0" rtl="0" algn="l">
              <a:lnSpc>
                <a:spcPct val="100000"/>
              </a:lnSpc>
              <a:spcBef>
                <a:spcPts val="600"/>
              </a:spcBef>
              <a:spcAft>
                <a:spcPts val="0"/>
              </a:spcAft>
              <a:buClr>
                <a:schemeClr val="dk1"/>
              </a:buClr>
              <a:buSzPts val="3200"/>
              <a:buFont typeface="Arial"/>
              <a:buNone/>
              <a:defRPr b="0" i="0" sz="3200" u="none" cap="none" strike="noStrike">
                <a:solidFill>
                  <a:schemeClr val="accent6"/>
                </a:solidFill>
                <a:latin typeface="Gill Sans"/>
                <a:ea typeface="Gill Sans"/>
                <a:cs typeface="Gill Sans"/>
                <a:sym typeface="Gill Sans"/>
              </a:defRPr>
            </a:lvl3pPr>
            <a:lvl4pPr lvl="3" marR="0" rtl="0" algn="l">
              <a:lnSpc>
                <a:spcPct val="100000"/>
              </a:lnSpc>
              <a:spcBef>
                <a:spcPts val="500"/>
              </a:spcBef>
              <a:spcAft>
                <a:spcPts val="0"/>
              </a:spcAft>
              <a:buClr>
                <a:schemeClr val="dk1"/>
              </a:buClr>
              <a:buSzPts val="2700"/>
              <a:buFont typeface="Arial"/>
              <a:buNone/>
              <a:defRPr b="0" i="0" sz="2700" u="none" cap="none" strike="noStrike">
                <a:solidFill>
                  <a:schemeClr val="accent6"/>
                </a:solidFill>
                <a:latin typeface="Gill Sans"/>
                <a:ea typeface="Gill Sans"/>
                <a:cs typeface="Gill Sans"/>
                <a:sym typeface="Gill Sans"/>
              </a:defRPr>
            </a:lvl4pPr>
            <a:lvl5pPr lvl="4" marR="0" rtl="0" algn="l">
              <a:lnSpc>
                <a:spcPct val="100000"/>
              </a:lnSpc>
              <a:spcBef>
                <a:spcPts val="500"/>
              </a:spcBef>
              <a:spcAft>
                <a:spcPts val="0"/>
              </a:spcAft>
              <a:buClr>
                <a:schemeClr val="dk1"/>
              </a:buClr>
              <a:buSzPts val="2700"/>
              <a:buFont typeface="Arial"/>
              <a:buNone/>
              <a:defRPr b="0" i="0" sz="2700" u="none" cap="none" strike="noStrike">
                <a:solidFill>
                  <a:schemeClr val="accent6"/>
                </a:solidFill>
                <a:latin typeface="Gill Sans"/>
                <a:ea typeface="Gill Sans"/>
                <a:cs typeface="Gill Sans"/>
                <a:sym typeface="Gill Sans"/>
              </a:defRPr>
            </a:lvl5pPr>
            <a:lvl6pPr lvl="5" marR="0" rtl="0" algn="l">
              <a:lnSpc>
                <a:spcPct val="100000"/>
              </a:lnSpc>
              <a:spcBef>
                <a:spcPts val="500"/>
              </a:spcBef>
              <a:spcAft>
                <a:spcPts val="0"/>
              </a:spcAft>
              <a:buClr>
                <a:schemeClr val="dk1"/>
              </a:buClr>
              <a:buSzPts val="2700"/>
              <a:buFont typeface="Arial"/>
              <a:buNone/>
              <a:defRPr b="0" i="0" sz="2700" u="none" cap="none" strike="noStrike">
                <a:solidFill>
                  <a:schemeClr val="dk1"/>
                </a:solidFill>
                <a:latin typeface="Cabin"/>
                <a:ea typeface="Cabin"/>
                <a:cs typeface="Cabin"/>
                <a:sym typeface="Cabin"/>
              </a:defRPr>
            </a:lvl6pPr>
            <a:lvl7pPr lvl="6" marR="0" rtl="0" algn="l">
              <a:lnSpc>
                <a:spcPct val="100000"/>
              </a:lnSpc>
              <a:spcBef>
                <a:spcPts val="500"/>
              </a:spcBef>
              <a:spcAft>
                <a:spcPts val="0"/>
              </a:spcAft>
              <a:buClr>
                <a:schemeClr val="dk1"/>
              </a:buClr>
              <a:buSzPts val="2700"/>
              <a:buFont typeface="Arial"/>
              <a:buNone/>
              <a:defRPr b="0" i="0" sz="2700" u="none" cap="none" strike="noStrike">
                <a:solidFill>
                  <a:schemeClr val="dk1"/>
                </a:solidFill>
                <a:latin typeface="Cabin"/>
                <a:ea typeface="Cabin"/>
                <a:cs typeface="Cabin"/>
                <a:sym typeface="Cabin"/>
              </a:defRPr>
            </a:lvl7pPr>
            <a:lvl8pPr lvl="7" marR="0" rtl="0" algn="l">
              <a:lnSpc>
                <a:spcPct val="100000"/>
              </a:lnSpc>
              <a:spcBef>
                <a:spcPts val="500"/>
              </a:spcBef>
              <a:spcAft>
                <a:spcPts val="0"/>
              </a:spcAft>
              <a:buClr>
                <a:schemeClr val="dk1"/>
              </a:buClr>
              <a:buSzPts val="2700"/>
              <a:buFont typeface="Arial"/>
              <a:buNone/>
              <a:defRPr b="0" i="0" sz="2700" u="none" cap="none" strike="noStrike">
                <a:solidFill>
                  <a:schemeClr val="dk1"/>
                </a:solidFill>
                <a:latin typeface="Cabin"/>
                <a:ea typeface="Cabin"/>
                <a:cs typeface="Cabin"/>
                <a:sym typeface="Cabin"/>
              </a:defRPr>
            </a:lvl8pPr>
            <a:lvl9pPr lvl="8" marR="0" rtl="0" algn="l">
              <a:lnSpc>
                <a:spcPct val="100000"/>
              </a:lnSpc>
              <a:spcBef>
                <a:spcPts val="500"/>
              </a:spcBef>
              <a:spcAft>
                <a:spcPts val="0"/>
              </a:spcAft>
              <a:buClr>
                <a:schemeClr val="dk1"/>
              </a:buClr>
              <a:buSzPts val="2700"/>
              <a:buFont typeface="Arial"/>
              <a:buNone/>
              <a:defRPr b="0" i="0" sz="2700" u="none" cap="none" strike="noStrike">
                <a:solidFill>
                  <a:schemeClr val="dk1"/>
                </a:solidFill>
                <a:latin typeface="Cabin"/>
                <a:ea typeface="Cabin"/>
                <a:cs typeface="Cabin"/>
                <a:sym typeface="Cabin"/>
              </a:defRPr>
            </a:lvl9pPr>
          </a:lstStyle>
          <a:p/>
        </p:txBody>
      </p:sp>
      <p:sp>
        <p:nvSpPr>
          <p:cNvPr id="85" name="Google Shape;85;g5fef1c078e_0_1101"/>
          <p:cNvSpPr txBox="1"/>
          <p:nvPr>
            <p:ph idx="1" type="body"/>
          </p:nvPr>
        </p:nvSpPr>
        <p:spPr>
          <a:xfrm>
            <a:off x="609600" y="1422225"/>
            <a:ext cx="5386800" cy="639600"/>
          </a:xfrm>
          <a:prstGeom prst="rect">
            <a:avLst/>
          </a:prstGeom>
          <a:noFill/>
          <a:ln>
            <a:noFill/>
          </a:ln>
        </p:spPr>
        <p:txBody>
          <a:bodyPr anchorCtr="0" anchor="b" bIns="60925" lIns="121900" spcFirstLastPara="1" rIns="121900" wrap="square" tIns="60925">
            <a:noAutofit/>
          </a:bodyPr>
          <a:lstStyle>
            <a:lvl1pPr indent="-228600" lvl="0" marL="457200" algn="l">
              <a:lnSpc>
                <a:spcPct val="100000"/>
              </a:lnSpc>
              <a:spcBef>
                <a:spcPts val="600"/>
              </a:spcBef>
              <a:spcAft>
                <a:spcPts val="0"/>
              </a:spcAft>
              <a:buSzPts val="3200"/>
              <a:buNone/>
              <a:defRPr b="0" sz="3200">
                <a:solidFill>
                  <a:schemeClr val="accent3"/>
                </a:solidFill>
              </a:defRPr>
            </a:lvl1pPr>
            <a:lvl2pPr indent="-228600" lvl="1" marL="914400" algn="l">
              <a:lnSpc>
                <a:spcPct val="100000"/>
              </a:lnSpc>
              <a:spcBef>
                <a:spcPts val="500"/>
              </a:spcBef>
              <a:spcAft>
                <a:spcPts val="0"/>
              </a:spcAft>
              <a:buSzPts val="2700"/>
              <a:buNone/>
              <a:defRPr b="1" sz="2700"/>
            </a:lvl2pPr>
            <a:lvl3pPr indent="-228600" lvl="2" marL="1371600" algn="l">
              <a:lnSpc>
                <a:spcPct val="100000"/>
              </a:lnSpc>
              <a:spcBef>
                <a:spcPts val="500"/>
              </a:spcBef>
              <a:spcAft>
                <a:spcPts val="0"/>
              </a:spcAft>
              <a:buSzPts val="2400"/>
              <a:buNone/>
              <a:defRPr b="1" sz="2400"/>
            </a:lvl3pPr>
            <a:lvl4pPr indent="-228600" lvl="3" marL="1828800" algn="l">
              <a:lnSpc>
                <a:spcPct val="100000"/>
              </a:lnSpc>
              <a:spcBef>
                <a:spcPts val="400"/>
              </a:spcBef>
              <a:spcAft>
                <a:spcPts val="0"/>
              </a:spcAft>
              <a:buSzPts val="2100"/>
              <a:buNone/>
              <a:defRPr b="1" sz="2100"/>
            </a:lvl4pPr>
            <a:lvl5pPr indent="-228600" lvl="4" marL="2286000" algn="l">
              <a:lnSpc>
                <a:spcPct val="100000"/>
              </a:lnSpc>
              <a:spcBef>
                <a:spcPts val="400"/>
              </a:spcBef>
              <a:spcAft>
                <a:spcPts val="0"/>
              </a:spcAft>
              <a:buSzPts val="2100"/>
              <a:buNone/>
              <a:defRPr b="1" sz="2100"/>
            </a:lvl5pPr>
            <a:lvl6pPr indent="-228600" lvl="5" marL="2743200" algn="l">
              <a:lnSpc>
                <a:spcPct val="100000"/>
              </a:lnSpc>
              <a:spcBef>
                <a:spcPts val="400"/>
              </a:spcBef>
              <a:spcAft>
                <a:spcPts val="0"/>
              </a:spcAft>
              <a:buClr>
                <a:schemeClr val="dk1"/>
              </a:buClr>
              <a:buSzPts val="2100"/>
              <a:buNone/>
              <a:defRPr b="1" sz="2100"/>
            </a:lvl6pPr>
            <a:lvl7pPr indent="-228600" lvl="6" marL="3200400" algn="l">
              <a:lnSpc>
                <a:spcPct val="100000"/>
              </a:lnSpc>
              <a:spcBef>
                <a:spcPts val="400"/>
              </a:spcBef>
              <a:spcAft>
                <a:spcPts val="0"/>
              </a:spcAft>
              <a:buClr>
                <a:schemeClr val="dk1"/>
              </a:buClr>
              <a:buSzPts val="2100"/>
              <a:buNone/>
              <a:defRPr b="1" sz="2100"/>
            </a:lvl7pPr>
            <a:lvl8pPr indent="-228600" lvl="7" marL="3657600" algn="l">
              <a:lnSpc>
                <a:spcPct val="100000"/>
              </a:lnSpc>
              <a:spcBef>
                <a:spcPts val="400"/>
              </a:spcBef>
              <a:spcAft>
                <a:spcPts val="0"/>
              </a:spcAft>
              <a:buClr>
                <a:schemeClr val="dk1"/>
              </a:buClr>
              <a:buSzPts val="2100"/>
              <a:buNone/>
              <a:defRPr b="1" sz="2100"/>
            </a:lvl8pPr>
            <a:lvl9pPr indent="-228600" lvl="8" marL="4114800" algn="l">
              <a:lnSpc>
                <a:spcPct val="100000"/>
              </a:lnSpc>
              <a:spcBef>
                <a:spcPts val="400"/>
              </a:spcBef>
              <a:spcAft>
                <a:spcPts val="0"/>
              </a:spcAft>
              <a:buClr>
                <a:schemeClr val="dk1"/>
              </a:buClr>
              <a:buSzPts val="2100"/>
              <a:buNone/>
              <a:defRPr b="1" sz="2100"/>
            </a:lvl9pPr>
          </a:lstStyle>
          <a:p/>
        </p:txBody>
      </p:sp>
      <p:sp>
        <p:nvSpPr>
          <p:cNvPr id="86" name="Google Shape;86;g5fef1c078e_0_1101"/>
          <p:cNvSpPr txBox="1"/>
          <p:nvPr>
            <p:ph idx="3" type="body"/>
          </p:nvPr>
        </p:nvSpPr>
        <p:spPr>
          <a:xfrm>
            <a:off x="609600" y="2174875"/>
            <a:ext cx="5386800" cy="3951300"/>
          </a:xfrm>
          <a:prstGeom prst="rect">
            <a:avLst/>
          </a:prstGeom>
          <a:noFill/>
          <a:ln>
            <a:noFill/>
          </a:ln>
        </p:spPr>
        <p:txBody>
          <a:bodyPr anchorCtr="0" anchor="t" bIns="60925" lIns="121900" spcFirstLastPara="1" rIns="121900" wrap="square" tIns="60925">
            <a:noAutofit/>
          </a:bodyPr>
          <a:lstStyle>
            <a:lvl1pPr indent="-400050" lvl="0" marL="457200" algn="l">
              <a:lnSpc>
                <a:spcPct val="100000"/>
              </a:lnSpc>
              <a:spcBef>
                <a:spcPts val="500"/>
              </a:spcBef>
              <a:spcAft>
                <a:spcPts val="0"/>
              </a:spcAft>
              <a:buSzPts val="2700"/>
              <a:buChar char="•"/>
              <a:defRPr sz="2700"/>
            </a:lvl1pPr>
            <a:lvl2pPr indent="-381000" lvl="1" marL="914400" algn="l">
              <a:lnSpc>
                <a:spcPct val="100000"/>
              </a:lnSpc>
              <a:spcBef>
                <a:spcPts val="500"/>
              </a:spcBef>
              <a:spcAft>
                <a:spcPts val="0"/>
              </a:spcAft>
              <a:buSzPts val="2400"/>
              <a:buChar char="–"/>
              <a:defRPr sz="2400"/>
            </a:lvl2pPr>
            <a:lvl3pPr indent="-361950" lvl="2" marL="1371600" algn="l">
              <a:lnSpc>
                <a:spcPct val="100000"/>
              </a:lnSpc>
              <a:spcBef>
                <a:spcPts val="400"/>
              </a:spcBef>
              <a:spcAft>
                <a:spcPts val="0"/>
              </a:spcAft>
              <a:buSzPts val="2100"/>
              <a:buChar char="•"/>
              <a:defRPr sz="2100"/>
            </a:lvl3pPr>
            <a:lvl4pPr indent="-349250" lvl="3" marL="1828800" algn="l">
              <a:lnSpc>
                <a:spcPct val="100000"/>
              </a:lnSpc>
              <a:spcBef>
                <a:spcPts val="400"/>
              </a:spcBef>
              <a:spcAft>
                <a:spcPts val="0"/>
              </a:spcAft>
              <a:buSzPts val="1900"/>
              <a:buChar char="–"/>
              <a:defRPr sz="1900"/>
            </a:lvl4pPr>
            <a:lvl5pPr indent="-349250" lvl="4" marL="2286000" algn="l">
              <a:lnSpc>
                <a:spcPct val="100000"/>
              </a:lnSpc>
              <a:spcBef>
                <a:spcPts val="400"/>
              </a:spcBef>
              <a:spcAft>
                <a:spcPts val="0"/>
              </a:spcAft>
              <a:buSzPts val="1900"/>
              <a:buChar char="»"/>
              <a:defRPr sz="1900"/>
            </a:lvl5pPr>
            <a:lvl6pPr indent="-361950" lvl="5" marL="2743200" algn="l">
              <a:lnSpc>
                <a:spcPct val="100000"/>
              </a:lnSpc>
              <a:spcBef>
                <a:spcPts val="400"/>
              </a:spcBef>
              <a:spcAft>
                <a:spcPts val="0"/>
              </a:spcAft>
              <a:buClr>
                <a:schemeClr val="dk1"/>
              </a:buClr>
              <a:buSzPts val="2100"/>
              <a:buChar char="•"/>
              <a:defRPr sz="2100"/>
            </a:lvl6pPr>
            <a:lvl7pPr indent="-361950" lvl="6" marL="3200400" algn="l">
              <a:lnSpc>
                <a:spcPct val="100000"/>
              </a:lnSpc>
              <a:spcBef>
                <a:spcPts val="400"/>
              </a:spcBef>
              <a:spcAft>
                <a:spcPts val="0"/>
              </a:spcAft>
              <a:buClr>
                <a:schemeClr val="dk1"/>
              </a:buClr>
              <a:buSzPts val="2100"/>
              <a:buChar char="•"/>
              <a:defRPr sz="2100"/>
            </a:lvl7pPr>
            <a:lvl8pPr indent="-361950" lvl="7" marL="3657600" algn="l">
              <a:lnSpc>
                <a:spcPct val="100000"/>
              </a:lnSpc>
              <a:spcBef>
                <a:spcPts val="400"/>
              </a:spcBef>
              <a:spcAft>
                <a:spcPts val="0"/>
              </a:spcAft>
              <a:buClr>
                <a:schemeClr val="dk1"/>
              </a:buClr>
              <a:buSzPts val="2100"/>
              <a:buChar char="•"/>
              <a:defRPr sz="2100"/>
            </a:lvl8pPr>
            <a:lvl9pPr indent="-361950" lvl="8" marL="4114800" algn="l">
              <a:lnSpc>
                <a:spcPct val="100000"/>
              </a:lnSpc>
              <a:spcBef>
                <a:spcPts val="400"/>
              </a:spcBef>
              <a:spcAft>
                <a:spcPts val="0"/>
              </a:spcAft>
              <a:buClr>
                <a:schemeClr val="dk1"/>
              </a:buClr>
              <a:buSzPts val="2100"/>
              <a:buChar char="•"/>
              <a:defRPr sz="2100"/>
            </a:lvl9pPr>
          </a:lstStyle>
          <a:p/>
        </p:txBody>
      </p:sp>
      <p:sp>
        <p:nvSpPr>
          <p:cNvPr id="87" name="Google Shape;87;g5fef1c078e_0_1101"/>
          <p:cNvSpPr txBox="1"/>
          <p:nvPr>
            <p:ph idx="12" type="sldNum"/>
          </p:nvPr>
        </p:nvSpPr>
        <p:spPr>
          <a:xfrm>
            <a:off x="8737600" y="6265332"/>
            <a:ext cx="2844900" cy="365100"/>
          </a:xfrm>
          <a:prstGeom prst="rect">
            <a:avLst/>
          </a:prstGeom>
          <a:noFill/>
          <a:ln>
            <a:noFill/>
          </a:ln>
        </p:spPr>
        <p:txBody>
          <a:bodyPr anchorCtr="0" anchor="ctr" bIns="60925" lIns="121900" spcFirstLastPara="1" rIns="121900" wrap="square" tIns="609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8" name="Google Shape;88;g5fef1c078e_0_1101"/>
          <p:cNvSpPr txBox="1"/>
          <p:nvPr>
            <p:ph type="title"/>
          </p:nvPr>
        </p:nvSpPr>
        <p:spPr>
          <a:xfrm>
            <a:off x="413536" y="20647"/>
            <a:ext cx="10972800" cy="924900"/>
          </a:xfrm>
          <a:prstGeom prst="rect">
            <a:avLst/>
          </a:prstGeom>
          <a:noFill/>
          <a:ln>
            <a:noFill/>
          </a:ln>
        </p:spPr>
        <p:txBody>
          <a:bodyPr anchorCtr="0" anchor="ctr" bIns="60925" lIns="121900" spcFirstLastPara="1" rIns="121900" wrap="square" tIns="60925">
            <a:noAutofit/>
          </a:bodyPr>
          <a:lstStyle>
            <a:lvl1pPr lvl="0" algn="l">
              <a:lnSpc>
                <a:spcPct val="100000"/>
              </a:lnSpc>
              <a:spcBef>
                <a:spcPts val="0"/>
              </a:spcBef>
              <a:spcAft>
                <a:spcPts val="0"/>
              </a:spcAft>
              <a:buClr>
                <a:srgbClr val="95001A"/>
              </a:buClr>
              <a:buSzPts val="4800"/>
              <a:buFont typeface="Gill Sans"/>
              <a:buNone/>
              <a:defRPr sz="48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grpSp>
        <p:nvGrpSpPr>
          <p:cNvPr id="89" name="Google Shape;89;g5fef1c078e_0_1101"/>
          <p:cNvGrpSpPr/>
          <p:nvPr/>
        </p:nvGrpSpPr>
        <p:grpSpPr>
          <a:xfrm>
            <a:off x="-6750" y="945023"/>
            <a:ext cx="11589452" cy="63310"/>
            <a:chOff x="685800" y="1794746"/>
            <a:chExt cx="7772418" cy="179400"/>
          </a:xfrm>
        </p:grpSpPr>
        <p:sp>
          <p:nvSpPr>
            <p:cNvPr id="90" name="Google Shape;90;g5fef1c078e_0_1101"/>
            <p:cNvSpPr/>
            <p:nvPr/>
          </p:nvSpPr>
          <p:spPr>
            <a:xfrm>
              <a:off x="685800" y="1794746"/>
              <a:ext cx="1170900" cy="179400"/>
            </a:xfrm>
            <a:prstGeom prst="rect">
              <a:avLst/>
            </a:prstGeom>
            <a:solidFill>
              <a:schemeClr val="accen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bin"/>
                <a:ea typeface="Cabin"/>
                <a:cs typeface="Cabin"/>
                <a:sym typeface="Cabin"/>
              </a:endParaRPr>
            </a:p>
          </p:txBody>
        </p:sp>
        <p:sp>
          <p:nvSpPr>
            <p:cNvPr id="91" name="Google Shape;91;g5fef1c078e_0_1101"/>
            <p:cNvSpPr/>
            <p:nvPr/>
          </p:nvSpPr>
          <p:spPr>
            <a:xfrm>
              <a:off x="1856619" y="1794746"/>
              <a:ext cx="2206500" cy="179400"/>
            </a:xfrm>
            <a:prstGeom prst="rect">
              <a:avLst/>
            </a:prstGeom>
            <a:solidFill>
              <a:schemeClr val="dk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Cabin"/>
                <a:ea typeface="Cabin"/>
                <a:cs typeface="Cabin"/>
                <a:sym typeface="Cabin"/>
              </a:endParaRPr>
            </a:p>
          </p:txBody>
        </p:sp>
        <p:sp>
          <p:nvSpPr>
            <p:cNvPr id="92" name="Google Shape;92;g5fef1c078e_0_1101"/>
            <p:cNvSpPr/>
            <p:nvPr/>
          </p:nvSpPr>
          <p:spPr>
            <a:xfrm>
              <a:off x="4063218" y="1794746"/>
              <a:ext cx="4395000" cy="179400"/>
            </a:xfrm>
            <a:prstGeom prst="rect">
              <a:avLst/>
            </a:prstGeom>
            <a:solidFill>
              <a:schemeClr val="lt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Cabin"/>
                <a:ea typeface="Cabin"/>
                <a:cs typeface="Cabin"/>
                <a:sym typeface="Cabin"/>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theme" Target="../theme/theme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descr="1-line-bluetext-colorshield.png" id="10" name="Google Shape;10;g5fef1c078e_0_1030"/>
          <p:cNvPicPr preferRelativeResize="0"/>
          <p:nvPr/>
        </p:nvPicPr>
        <p:blipFill rotWithShape="1">
          <a:blip r:embed="rId1">
            <a:alphaModFix/>
          </a:blip>
          <a:srcRect b="0" l="0" r="0" t="0"/>
          <a:stretch/>
        </p:blipFill>
        <p:spPr>
          <a:xfrm>
            <a:off x="609600" y="6265338"/>
            <a:ext cx="2412124" cy="463296"/>
          </a:xfrm>
          <a:prstGeom prst="rect">
            <a:avLst/>
          </a:prstGeom>
          <a:noFill/>
          <a:ln>
            <a:noFill/>
          </a:ln>
        </p:spPr>
      </p:pic>
      <p:sp>
        <p:nvSpPr>
          <p:cNvPr id="11" name="Google Shape;11;g5fef1c078e_0_1030"/>
          <p:cNvSpPr txBox="1"/>
          <p:nvPr>
            <p:ph idx="1" type="body"/>
          </p:nvPr>
        </p:nvSpPr>
        <p:spPr>
          <a:xfrm>
            <a:off x="573952" y="1372944"/>
            <a:ext cx="10972800" cy="4526100"/>
          </a:xfrm>
          <a:prstGeom prst="rect">
            <a:avLst/>
          </a:prstGeom>
          <a:noFill/>
          <a:ln>
            <a:noFill/>
          </a:ln>
        </p:spPr>
        <p:txBody>
          <a:bodyPr anchorCtr="0" anchor="t" bIns="60925" lIns="121900" spcFirstLastPara="1" rIns="121900" wrap="square" tIns="60925">
            <a:noAutofit/>
          </a:bodyPr>
          <a:lstStyle>
            <a:lvl1pPr indent="-463550" lvl="0" marL="457200" marR="0" rtl="0" algn="l">
              <a:lnSpc>
                <a:spcPct val="100000"/>
              </a:lnSpc>
              <a:spcBef>
                <a:spcPts val="700"/>
              </a:spcBef>
              <a:spcAft>
                <a:spcPts val="0"/>
              </a:spcAft>
              <a:buClr>
                <a:schemeClr val="dk1"/>
              </a:buClr>
              <a:buSzPts val="3700"/>
              <a:buFont typeface="Arial"/>
              <a:buChar char="•"/>
              <a:defRPr b="0" i="0" sz="3700" u="none" cap="none" strike="noStrike">
                <a:solidFill>
                  <a:schemeClr val="accent6"/>
                </a:solidFill>
                <a:latin typeface="Gill Sans"/>
                <a:ea typeface="Gill Sans"/>
                <a:cs typeface="Gill Sans"/>
                <a:sym typeface="Gill Sans"/>
              </a:defRPr>
            </a:lvl1pPr>
            <a:lvl2pPr indent="-431800" lvl="1" marL="914400" marR="0" rtl="0" algn="l">
              <a:lnSpc>
                <a:spcPct val="100000"/>
              </a:lnSpc>
              <a:spcBef>
                <a:spcPts val="600"/>
              </a:spcBef>
              <a:spcAft>
                <a:spcPts val="0"/>
              </a:spcAft>
              <a:buClr>
                <a:schemeClr val="dk1"/>
              </a:buClr>
              <a:buSzPts val="3200"/>
              <a:buFont typeface="Arial"/>
              <a:buChar char="–"/>
              <a:defRPr b="0" i="0" sz="3200" u="none" cap="none" strike="noStrike">
                <a:solidFill>
                  <a:schemeClr val="accent6"/>
                </a:solidFill>
                <a:latin typeface="Gill Sans"/>
                <a:ea typeface="Gill Sans"/>
                <a:cs typeface="Gill Sans"/>
                <a:sym typeface="Gill Sans"/>
              </a:defRPr>
            </a:lvl2pPr>
            <a:lvl3pPr indent="-400050" lvl="2" marL="1371600" marR="0" rtl="0" algn="l">
              <a:lnSpc>
                <a:spcPct val="100000"/>
              </a:lnSpc>
              <a:spcBef>
                <a:spcPts val="500"/>
              </a:spcBef>
              <a:spcAft>
                <a:spcPts val="0"/>
              </a:spcAft>
              <a:buClr>
                <a:schemeClr val="dk1"/>
              </a:buClr>
              <a:buSzPts val="2700"/>
              <a:buFont typeface="Arial"/>
              <a:buChar char="•"/>
              <a:defRPr b="0" i="0" sz="2700" u="none" cap="none" strike="noStrike">
                <a:solidFill>
                  <a:schemeClr val="accent6"/>
                </a:solidFill>
                <a:latin typeface="Gill Sans"/>
                <a:ea typeface="Gill Sans"/>
                <a:cs typeface="Gill Sans"/>
                <a:sym typeface="Gill Sans"/>
              </a:defRPr>
            </a:lvl3pPr>
            <a:lvl4pPr indent="-381000" lvl="3" marL="1828800" marR="0" rtl="0" algn="l">
              <a:lnSpc>
                <a:spcPct val="100000"/>
              </a:lnSpc>
              <a:spcBef>
                <a:spcPts val="500"/>
              </a:spcBef>
              <a:spcAft>
                <a:spcPts val="0"/>
              </a:spcAft>
              <a:buClr>
                <a:schemeClr val="dk1"/>
              </a:buClr>
              <a:buSzPts val="2400"/>
              <a:buFont typeface="Arial"/>
              <a:buChar char="–"/>
              <a:defRPr b="0" i="0" sz="2400" u="none" cap="none" strike="noStrike">
                <a:solidFill>
                  <a:schemeClr val="accent6"/>
                </a:solidFill>
                <a:latin typeface="Gill Sans"/>
                <a:ea typeface="Gill Sans"/>
                <a:cs typeface="Gill Sans"/>
                <a:sym typeface="Gill Sans"/>
              </a:defRPr>
            </a:lvl4pPr>
            <a:lvl5pPr indent="-381000" lvl="4" marL="2286000" marR="0" rtl="0" algn="l">
              <a:lnSpc>
                <a:spcPct val="100000"/>
              </a:lnSpc>
              <a:spcBef>
                <a:spcPts val="500"/>
              </a:spcBef>
              <a:spcAft>
                <a:spcPts val="0"/>
              </a:spcAft>
              <a:buClr>
                <a:schemeClr val="dk1"/>
              </a:buClr>
              <a:buSzPts val="2400"/>
              <a:buFont typeface="Arial"/>
              <a:buChar char="»"/>
              <a:defRPr b="0" i="0" sz="2400" u="none" cap="none" strike="noStrike">
                <a:solidFill>
                  <a:schemeClr val="accent6"/>
                </a:solidFill>
                <a:latin typeface="Gill Sans"/>
                <a:ea typeface="Gill Sans"/>
                <a:cs typeface="Gill Sans"/>
                <a:sym typeface="Gill Sans"/>
              </a:defRPr>
            </a:lvl5pPr>
            <a:lvl6pPr indent="-400050" lvl="5" marL="27432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bin"/>
                <a:ea typeface="Cabin"/>
                <a:cs typeface="Cabin"/>
                <a:sym typeface="Cabin"/>
              </a:defRPr>
            </a:lvl6pPr>
            <a:lvl7pPr indent="-400050" lvl="6" marL="32004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bin"/>
                <a:ea typeface="Cabin"/>
                <a:cs typeface="Cabin"/>
                <a:sym typeface="Cabin"/>
              </a:defRPr>
            </a:lvl7pPr>
            <a:lvl8pPr indent="-400050" lvl="7" marL="36576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bin"/>
                <a:ea typeface="Cabin"/>
                <a:cs typeface="Cabin"/>
                <a:sym typeface="Cabin"/>
              </a:defRPr>
            </a:lvl8pPr>
            <a:lvl9pPr indent="-400050" lvl="8" marL="41148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bin"/>
                <a:ea typeface="Cabin"/>
                <a:cs typeface="Cabin"/>
                <a:sym typeface="Cabin"/>
              </a:defRPr>
            </a:lvl9pPr>
          </a:lstStyle>
          <a:p/>
        </p:txBody>
      </p:sp>
      <p:sp>
        <p:nvSpPr>
          <p:cNvPr id="12" name="Google Shape;12;g5fef1c078e_0_1030"/>
          <p:cNvSpPr txBox="1"/>
          <p:nvPr>
            <p:ph idx="11" type="ftr"/>
          </p:nvPr>
        </p:nvSpPr>
        <p:spPr>
          <a:xfrm>
            <a:off x="4165600" y="6356352"/>
            <a:ext cx="3860700" cy="365100"/>
          </a:xfrm>
          <a:prstGeom prst="rect">
            <a:avLst/>
          </a:prstGeom>
          <a:noFill/>
          <a:ln>
            <a:noFill/>
          </a:ln>
        </p:spPr>
        <p:txBody>
          <a:bodyPr anchorCtr="0" anchor="ctr" bIns="60925" lIns="121900" spcFirstLastPara="1" rIns="121900" wrap="square" tIns="60925">
            <a:noAutofit/>
          </a:bodyPr>
          <a:lstStyle>
            <a:lvl1pPr lvl="0" marR="0" rtl="0" algn="ctr">
              <a:lnSpc>
                <a:spcPct val="100000"/>
              </a:lnSpc>
              <a:spcBef>
                <a:spcPts val="0"/>
              </a:spcBef>
              <a:spcAft>
                <a:spcPts val="0"/>
              </a:spcAft>
              <a:buClr>
                <a:srgbClr val="000000"/>
              </a:buClr>
              <a:buSzPts val="1900"/>
              <a:buFont typeface="Arial"/>
              <a:buNone/>
              <a:defRPr b="0" i="0" sz="1600" u="none" cap="none" strike="noStrike">
                <a:solidFill>
                  <a:srgbClr val="888894"/>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900"/>
              <a:buFont typeface="Arial"/>
              <a:buNone/>
              <a:defRPr b="0" i="0" sz="2400" u="none" cap="none" strike="noStrike">
                <a:solidFill>
                  <a:schemeClr val="dk1"/>
                </a:solidFill>
                <a:latin typeface="Cabin"/>
                <a:ea typeface="Cabin"/>
                <a:cs typeface="Cabin"/>
                <a:sym typeface="Cabin"/>
              </a:defRPr>
            </a:lvl2pPr>
            <a:lvl3pPr lvl="2" marR="0" rtl="0" algn="l">
              <a:lnSpc>
                <a:spcPct val="100000"/>
              </a:lnSpc>
              <a:spcBef>
                <a:spcPts val="0"/>
              </a:spcBef>
              <a:spcAft>
                <a:spcPts val="0"/>
              </a:spcAft>
              <a:buClr>
                <a:srgbClr val="000000"/>
              </a:buClr>
              <a:buSzPts val="1900"/>
              <a:buFont typeface="Arial"/>
              <a:buNone/>
              <a:defRPr b="0" i="0" sz="2400" u="none" cap="none" strike="noStrike">
                <a:solidFill>
                  <a:schemeClr val="dk1"/>
                </a:solidFill>
                <a:latin typeface="Cabin"/>
                <a:ea typeface="Cabin"/>
                <a:cs typeface="Cabin"/>
                <a:sym typeface="Cabin"/>
              </a:defRPr>
            </a:lvl3pPr>
            <a:lvl4pPr lvl="3" marR="0" rtl="0" algn="l">
              <a:lnSpc>
                <a:spcPct val="100000"/>
              </a:lnSpc>
              <a:spcBef>
                <a:spcPts val="0"/>
              </a:spcBef>
              <a:spcAft>
                <a:spcPts val="0"/>
              </a:spcAft>
              <a:buClr>
                <a:srgbClr val="000000"/>
              </a:buClr>
              <a:buSzPts val="1900"/>
              <a:buFont typeface="Arial"/>
              <a:buNone/>
              <a:defRPr b="0" i="0" sz="2400" u="none" cap="none" strike="noStrike">
                <a:solidFill>
                  <a:schemeClr val="dk1"/>
                </a:solidFill>
                <a:latin typeface="Cabin"/>
                <a:ea typeface="Cabin"/>
                <a:cs typeface="Cabin"/>
                <a:sym typeface="Cabin"/>
              </a:defRPr>
            </a:lvl4pPr>
            <a:lvl5pPr lvl="4" marR="0" rtl="0" algn="l">
              <a:lnSpc>
                <a:spcPct val="100000"/>
              </a:lnSpc>
              <a:spcBef>
                <a:spcPts val="0"/>
              </a:spcBef>
              <a:spcAft>
                <a:spcPts val="0"/>
              </a:spcAft>
              <a:buClr>
                <a:srgbClr val="000000"/>
              </a:buClr>
              <a:buSzPts val="1900"/>
              <a:buFont typeface="Arial"/>
              <a:buNone/>
              <a:defRPr b="0" i="0" sz="2400" u="none" cap="none" strike="noStrike">
                <a:solidFill>
                  <a:schemeClr val="dk1"/>
                </a:solidFill>
                <a:latin typeface="Cabin"/>
                <a:ea typeface="Cabin"/>
                <a:cs typeface="Cabin"/>
                <a:sym typeface="Cabin"/>
              </a:defRPr>
            </a:lvl5pPr>
            <a:lvl6pPr lvl="5" marR="0" rtl="0" algn="l">
              <a:lnSpc>
                <a:spcPct val="100000"/>
              </a:lnSpc>
              <a:spcBef>
                <a:spcPts val="0"/>
              </a:spcBef>
              <a:spcAft>
                <a:spcPts val="0"/>
              </a:spcAft>
              <a:buClr>
                <a:srgbClr val="000000"/>
              </a:buClr>
              <a:buSzPts val="1900"/>
              <a:buFont typeface="Arial"/>
              <a:buNone/>
              <a:defRPr b="0" i="0" sz="2400" u="none" cap="none" strike="noStrike">
                <a:solidFill>
                  <a:schemeClr val="dk1"/>
                </a:solidFill>
                <a:latin typeface="Cabin"/>
                <a:ea typeface="Cabin"/>
                <a:cs typeface="Cabin"/>
                <a:sym typeface="Cabin"/>
              </a:defRPr>
            </a:lvl6pPr>
            <a:lvl7pPr lvl="6" marR="0" rtl="0" algn="l">
              <a:lnSpc>
                <a:spcPct val="100000"/>
              </a:lnSpc>
              <a:spcBef>
                <a:spcPts val="0"/>
              </a:spcBef>
              <a:spcAft>
                <a:spcPts val="0"/>
              </a:spcAft>
              <a:buClr>
                <a:srgbClr val="000000"/>
              </a:buClr>
              <a:buSzPts val="1900"/>
              <a:buFont typeface="Arial"/>
              <a:buNone/>
              <a:defRPr b="0" i="0" sz="2400" u="none" cap="none" strike="noStrike">
                <a:solidFill>
                  <a:schemeClr val="dk1"/>
                </a:solidFill>
                <a:latin typeface="Cabin"/>
                <a:ea typeface="Cabin"/>
                <a:cs typeface="Cabin"/>
                <a:sym typeface="Cabin"/>
              </a:defRPr>
            </a:lvl7pPr>
            <a:lvl8pPr lvl="7" marR="0" rtl="0" algn="l">
              <a:lnSpc>
                <a:spcPct val="100000"/>
              </a:lnSpc>
              <a:spcBef>
                <a:spcPts val="0"/>
              </a:spcBef>
              <a:spcAft>
                <a:spcPts val="0"/>
              </a:spcAft>
              <a:buClr>
                <a:srgbClr val="000000"/>
              </a:buClr>
              <a:buSzPts val="1900"/>
              <a:buFont typeface="Arial"/>
              <a:buNone/>
              <a:defRPr b="0" i="0" sz="2400" u="none" cap="none" strike="noStrike">
                <a:solidFill>
                  <a:schemeClr val="dk1"/>
                </a:solidFill>
                <a:latin typeface="Cabin"/>
                <a:ea typeface="Cabin"/>
                <a:cs typeface="Cabin"/>
                <a:sym typeface="Cabin"/>
              </a:defRPr>
            </a:lvl8pPr>
            <a:lvl9pPr lvl="8" marR="0" rtl="0" algn="l">
              <a:lnSpc>
                <a:spcPct val="100000"/>
              </a:lnSpc>
              <a:spcBef>
                <a:spcPts val="0"/>
              </a:spcBef>
              <a:spcAft>
                <a:spcPts val="0"/>
              </a:spcAft>
              <a:buClr>
                <a:srgbClr val="000000"/>
              </a:buClr>
              <a:buSzPts val="1900"/>
              <a:buFont typeface="Arial"/>
              <a:buNone/>
              <a:defRPr b="0" i="0" sz="2400" u="none" cap="none" strike="noStrike">
                <a:solidFill>
                  <a:schemeClr val="dk1"/>
                </a:solidFill>
                <a:latin typeface="Cabin"/>
                <a:ea typeface="Cabin"/>
                <a:cs typeface="Cabin"/>
                <a:sym typeface="Cabin"/>
              </a:defRPr>
            </a:lvl9pPr>
          </a:lstStyle>
          <a:p/>
        </p:txBody>
      </p:sp>
      <p:sp>
        <p:nvSpPr>
          <p:cNvPr id="13" name="Google Shape;13;g5fef1c078e_0_1030"/>
          <p:cNvSpPr txBox="1"/>
          <p:nvPr>
            <p:ph idx="12" type="sldNum"/>
          </p:nvPr>
        </p:nvSpPr>
        <p:spPr>
          <a:xfrm>
            <a:off x="8737600" y="6356352"/>
            <a:ext cx="2844900" cy="365100"/>
          </a:xfrm>
          <a:prstGeom prst="rect">
            <a:avLst/>
          </a:prstGeom>
          <a:noFill/>
          <a:ln>
            <a:noFill/>
          </a:ln>
        </p:spPr>
        <p:txBody>
          <a:bodyPr anchorCtr="0" anchor="ctr" bIns="60925" lIns="121900" spcFirstLastPara="1" rIns="121900" wrap="square" tIns="60925">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888894"/>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888894"/>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888894"/>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888894"/>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888894"/>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888894"/>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888894"/>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888894"/>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888894"/>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14" name="Google Shape;14;g5fef1c078e_0_1030"/>
          <p:cNvSpPr txBox="1"/>
          <p:nvPr>
            <p:ph type="title"/>
          </p:nvPr>
        </p:nvSpPr>
        <p:spPr>
          <a:xfrm>
            <a:off x="431360" y="-25452"/>
            <a:ext cx="10972800" cy="970500"/>
          </a:xfrm>
          <a:prstGeom prst="rect">
            <a:avLst/>
          </a:prstGeom>
          <a:noFill/>
          <a:ln>
            <a:noFill/>
          </a:ln>
        </p:spPr>
        <p:txBody>
          <a:bodyPr anchorCtr="0" anchor="ctr" bIns="60925" lIns="121900" spcFirstLastPara="1" rIns="121900" wrap="square" tIns="60925">
            <a:noAutofit/>
          </a:bodyPr>
          <a:lstStyle>
            <a:lvl1pPr lvl="0" marR="0" rtl="0" algn="l">
              <a:lnSpc>
                <a:spcPct val="100000"/>
              </a:lnSpc>
              <a:spcBef>
                <a:spcPts val="0"/>
              </a:spcBef>
              <a:spcAft>
                <a:spcPts val="0"/>
              </a:spcAft>
              <a:buClr>
                <a:srgbClr val="95001A"/>
              </a:buClr>
              <a:buSzPts val="4800"/>
              <a:buFont typeface="Gill Sans"/>
              <a:buNone/>
              <a:defRPr b="0" i="0" sz="4800" u="none" cap="none" strike="noStrike">
                <a:solidFill>
                  <a:srgbClr val="95001A"/>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7" name="Shape 207"/>
        <p:cNvGrpSpPr/>
        <p:nvPr/>
      </p:nvGrpSpPr>
      <p:grpSpPr>
        <a:xfrm>
          <a:off x="0" y="0"/>
          <a:ext cx="0" cy="0"/>
          <a:chOff x="0" y="0"/>
          <a:chExt cx="0" cy="0"/>
        </a:xfrm>
      </p:grpSpPr>
      <p:sp>
        <p:nvSpPr>
          <p:cNvPr id="208" name="Google Shape;208;p46"/>
          <p:cNvSpPr txBox="1"/>
          <p:nvPr>
            <p:ph type="title"/>
          </p:nvPr>
        </p:nvSpPr>
        <p:spPr>
          <a:xfrm>
            <a:off x="0" y="0"/>
            <a:ext cx="11558588"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9" name="Google Shape;209;p4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0" name="Google Shape;210;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1" name="Google Shape;211;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2" name="Google Shape;212;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24.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41.png"/><Relationship Id="rId7" Type="http://schemas.openxmlformats.org/officeDocument/2006/relationships/image" Target="../media/image22.png"/><Relationship Id="rId8"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21.png"/><Relationship Id="rId9" Type="http://schemas.openxmlformats.org/officeDocument/2006/relationships/image" Target="../media/image14.png"/><Relationship Id="rId5" Type="http://schemas.openxmlformats.org/officeDocument/2006/relationships/image" Target="../media/image27.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0.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1.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7.png"/><Relationship Id="rId4" Type="http://schemas.openxmlformats.org/officeDocument/2006/relationships/image" Target="../media/image33.png"/><Relationship Id="rId5"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6.png"/><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8.png"/><Relationship Id="rId4" Type="http://schemas.openxmlformats.org/officeDocument/2006/relationships/image" Target="../media/image56.png"/><Relationship Id="rId5"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5.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4.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6.png"/><Relationship Id="rId4" Type="http://schemas.openxmlformats.org/officeDocument/2006/relationships/hyperlink" Target="https://www.khanacademy.org/math/differential-equations/laplace-transform"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2.png"/><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3.png"/><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66.png"/><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62.png"/><Relationship Id="rId4" Type="http://schemas.openxmlformats.org/officeDocument/2006/relationships/image" Target="../media/image61.png"/><Relationship Id="rId5" Type="http://schemas.openxmlformats.org/officeDocument/2006/relationships/image" Target="../media/image57.png"/><Relationship Id="rId6" Type="http://schemas.openxmlformats.org/officeDocument/2006/relationships/image" Target="../media/image6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8.png"/><Relationship Id="rId4" Type="http://schemas.openxmlformats.org/officeDocument/2006/relationships/image" Target="../media/image61.png"/><Relationship Id="rId5"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6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5fef1c078e_0_0"/>
          <p:cNvSpPr txBox="1"/>
          <p:nvPr>
            <p:ph type="ctrTitle"/>
          </p:nvPr>
        </p:nvSpPr>
        <p:spPr>
          <a:xfrm>
            <a:off x="1277535" y="1431368"/>
            <a:ext cx="9862800" cy="2329500"/>
          </a:xfrm>
          <a:prstGeom prst="rect">
            <a:avLst/>
          </a:prstGeom>
          <a:noFill/>
          <a:ln>
            <a:noFill/>
          </a:ln>
        </p:spPr>
        <p:txBody>
          <a:bodyPr anchorCtr="0" anchor="b" bIns="60925" lIns="121900" spcFirstLastPara="1" rIns="121900" wrap="square" tIns="60925">
            <a:noAutofit/>
          </a:bodyPr>
          <a:lstStyle/>
          <a:p>
            <a:pPr indent="0" lvl="0" marL="0" rtl="0" algn="l">
              <a:lnSpc>
                <a:spcPct val="100000"/>
              </a:lnSpc>
              <a:spcBef>
                <a:spcPts val="0"/>
              </a:spcBef>
              <a:spcAft>
                <a:spcPts val="0"/>
              </a:spcAft>
              <a:buClr>
                <a:schemeClr val="lt1"/>
              </a:buClr>
              <a:buSzPts val="4300"/>
              <a:buFont typeface="Gill Sans"/>
              <a:buNone/>
            </a:pPr>
            <a:r>
              <a:rPr lang="en-US" sz="4300"/>
              <a:t>PID Controller &amp; Laplace Domain</a:t>
            </a:r>
            <a:endParaRPr sz="4300"/>
          </a:p>
        </p:txBody>
      </p:sp>
      <p:sp>
        <p:nvSpPr>
          <p:cNvPr id="273" name="Google Shape;273;g5fef1c078e_0_0"/>
          <p:cNvSpPr txBox="1"/>
          <p:nvPr>
            <p:ph idx="1" type="subTitle"/>
          </p:nvPr>
        </p:nvSpPr>
        <p:spPr>
          <a:xfrm>
            <a:off x="1277535" y="4341056"/>
            <a:ext cx="9862800" cy="975300"/>
          </a:xfrm>
          <a:prstGeom prst="rect">
            <a:avLst/>
          </a:prstGeom>
          <a:noFill/>
          <a:ln>
            <a:noFill/>
          </a:ln>
        </p:spPr>
        <p:txBody>
          <a:bodyPr anchorCtr="0" anchor="t" bIns="60925" lIns="121900" spcFirstLastPara="1" rIns="121900" wrap="square" tIns="60925">
            <a:noAutofit/>
          </a:bodyPr>
          <a:lstStyle/>
          <a:p>
            <a:pPr indent="0" lvl="0" marL="0" rtl="0" algn="l">
              <a:lnSpc>
                <a:spcPct val="80000"/>
              </a:lnSpc>
              <a:spcBef>
                <a:spcPts val="0"/>
              </a:spcBef>
              <a:spcAft>
                <a:spcPts val="0"/>
              </a:spcAft>
              <a:buSzPts val="2220"/>
              <a:buNone/>
            </a:pPr>
            <a:r>
              <a:rPr lang="en-US"/>
              <a:t>Johannes Betz (joebetz@seas.upenn.edu) </a:t>
            </a:r>
            <a:endParaRPr/>
          </a:p>
          <a:p>
            <a:pPr indent="0" lvl="0" marL="0" rtl="0" algn="l">
              <a:lnSpc>
                <a:spcPct val="80000"/>
              </a:lnSpc>
              <a:spcBef>
                <a:spcPts val="0"/>
              </a:spcBef>
              <a:spcAft>
                <a:spcPts val="0"/>
              </a:spcAft>
              <a:buSzPts val="2220"/>
              <a:buNone/>
            </a:pPr>
            <a:r>
              <a:rPr lang="en-US"/>
              <a:t>Houssam Abbas, Matthew O’Kelly </a:t>
            </a:r>
            <a:endParaRPr/>
          </a:p>
          <a:p>
            <a:pPr indent="0" lvl="0" marL="0" rtl="0" algn="l">
              <a:lnSpc>
                <a:spcPct val="80000"/>
              </a:lnSpc>
              <a:spcBef>
                <a:spcPts val="0"/>
              </a:spcBef>
              <a:spcAft>
                <a:spcPts val="0"/>
              </a:spcAft>
              <a:buSzPts val="2220"/>
              <a:buNone/>
            </a:pPr>
            <a:r>
              <a:rPr lang="en-US" sz="3600"/>
              <a:t>Lecture #4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2"/>
          <p:cNvSpPr txBox="1"/>
          <p:nvPr>
            <p:ph idx="12" type="sldNum"/>
          </p:nvPr>
        </p:nvSpPr>
        <p:spPr>
          <a:xfrm>
            <a:off x="8737600" y="6265332"/>
            <a:ext cx="2844900" cy="365100"/>
          </a:xfrm>
          <a:prstGeom prst="rect">
            <a:avLst/>
          </a:prstGeom>
          <a:noFill/>
          <a:ln>
            <a:noFill/>
          </a:ln>
        </p:spPr>
        <p:txBody>
          <a:bodyPr anchorCtr="0" anchor="ctr" bIns="60925" lIns="121900" spcFirstLastPara="1" rIns="121900" wrap="square" tIns="60925">
            <a:noAutofit/>
          </a:bodyPr>
          <a:lstStyle/>
          <a:p>
            <a:pPr indent="0" lvl="0" marL="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404" name="Google Shape;404;p32"/>
          <p:cNvSpPr txBox="1"/>
          <p:nvPr>
            <p:ph type="title"/>
          </p:nvPr>
        </p:nvSpPr>
        <p:spPr>
          <a:xfrm>
            <a:off x="413536" y="20647"/>
            <a:ext cx="10972800" cy="924900"/>
          </a:xfrm>
          <a:prstGeom prst="rect">
            <a:avLst/>
          </a:prstGeom>
          <a:noFill/>
          <a:ln>
            <a:noFill/>
          </a:ln>
        </p:spPr>
        <p:txBody>
          <a:bodyPr anchorCtr="0" anchor="ctr" bIns="60925" lIns="121900" spcFirstLastPara="1" rIns="121900" wrap="square" tIns="60925">
            <a:noAutofit/>
          </a:bodyPr>
          <a:lstStyle/>
          <a:p>
            <a:pPr indent="0" lvl="0" marL="0" rtl="0" algn="l">
              <a:lnSpc>
                <a:spcPct val="100000"/>
              </a:lnSpc>
              <a:spcBef>
                <a:spcPts val="0"/>
              </a:spcBef>
              <a:spcAft>
                <a:spcPts val="0"/>
              </a:spcAft>
              <a:buSzPts val="4800"/>
              <a:buNone/>
            </a:pPr>
            <a:r>
              <a:rPr lang="en-US"/>
              <a:t>Porportional Control</a:t>
            </a:r>
            <a:endParaRPr/>
          </a:p>
        </p:txBody>
      </p:sp>
      <p:pic>
        <p:nvPicPr>
          <p:cNvPr id="405" name="Google Shape;405;p32"/>
          <p:cNvPicPr preferRelativeResize="0"/>
          <p:nvPr/>
        </p:nvPicPr>
        <p:blipFill rotWithShape="1">
          <a:blip r:embed="rId3">
            <a:alphaModFix/>
          </a:blip>
          <a:srcRect b="0" l="0" r="0" t="0"/>
          <a:stretch/>
        </p:blipFill>
        <p:spPr>
          <a:xfrm rot="10800000">
            <a:off x="595579" y="2657847"/>
            <a:ext cx="1374622" cy="931751"/>
          </a:xfrm>
          <a:prstGeom prst="rect">
            <a:avLst/>
          </a:prstGeom>
          <a:noFill/>
          <a:ln>
            <a:noFill/>
          </a:ln>
        </p:spPr>
      </p:pic>
      <p:cxnSp>
        <p:nvCxnSpPr>
          <p:cNvPr id="406" name="Google Shape;406;p32"/>
          <p:cNvCxnSpPr/>
          <p:nvPr/>
        </p:nvCxnSpPr>
        <p:spPr>
          <a:xfrm>
            <a:off x="600270" y="1546389"/>
            <a:ext cx="8604958" cy="0"/>
          </a:xfrm>
          <a:prstGeom prst="straightConnector1">
            <a:avLst/>
          </a:prstGeom>
          <a:noFill/>
          <a:ln cap="flat" cmpd="sng" w="28575">
            <a:solidFill>
              <a:srgbClr val="00124C"/>
            </a:solidFill>
            <a:prstDash val="dash"/>
            <a:round/>
            <a:headEnd len="sm" w="sm" type="none"/>
            <a:tailEnd len="med" w="med" type="triangle"/>
          </a:ln>
        </p:spPr>
      </p:cxnSp>
      <p:cxnSp>
        <p:nvCxnSpPr>
          <p:cNvPr id="407" name="Google Shape;407;p32"/>
          <p:cNvCxnSpPr/>
          <p:nvPr/>
        </p:nvCxnSpPr>
        <p:spPr>
          <a:xfrm>
            <a:off x="1766348" y="2973597"/>
            <a:ext cx="487216" cy="0"/>
          </a:xfrm>
          <a:prstGeom prst="straightConnector1">
            <a:avLst/>
          </a:prstGeom>
          <a:noFill/>
          <a:ln cap="flat" cmpd="sng" w="38100">
            <a:solidFill>
              <a:schemeClr val="accent1"/>
            </a:solidFill>
            <a:prstDash val="solid"/>
            <a:round/>
            <a:headEnd len="sm" w="sm" type="none"/>
            <a:tailEnd len="med" w="med" type="triangle"/>
          </a:ln>
        </p:spPr>
      </p:cxnSp>
      <p:sp>
        <p:nvSpPr>
          <p:cNvPr id="408" name="Google Shape;408;p32"/>
          <p:cNvSpPr/>
          <p:nvPr/>
        </p:nvSpPr>
        <p:spPr>
          <a:xfrm>
            <a:off x="969984" y="3289500"/>
            <a:ext cx="31290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v</a:t>
            </a:r>
            <a:endParaRPr/>
          </a:p>
        </p:txBody>
      </p:sp>
      <p:cxnSp>
        <p:nvCxnSpPr>
          <p:cNvPr id="409" name="Google Shape;409;p32"/>
          <p:cNvCxnSpPr/>
          <p:nvPr/>
        </p:nvCxnSpPr>
        <p:spPr>
          <a:xfrm>
            <a:off x="1811617" y="3289770"/>
            <a:ext cx="487216" cy="0"/>
          </a:xfrm>
          <a:prstGeom prst="straightConnector1">
            <a:avLst/>
          </a:prstGeom>
          <a:noFill/>
          <a:ln cap="flat" cmpd="sng" w="38100">
            <a:solidFill>
              <a:schemeClr val="accent1"/>
            </a:solidFill>
            <a:prstDash val="solid"/>
            <a:round/>
            <a:headEnd len="sm" w="sm" type="none"/>
            <a:tailEnd len="med" w="med" type="triangle"/>
          </a:ln>
        </p:spPr>
      </p:cxnSp>
      <p:cxnSp>
        <p:nvCxnSpPr>
          <p:cNvPr id="410" name="Google Shape;410;p32"/>
          <p:cNvCxnSpPr/>
          <p:nvPr/>
        </p:nvCxnSpPr>
        <p:spPr>
          <a:xfrm>
            <a:off x="889241" y="3609102"/>
            <a:ext cx="487216" cy="0"/>
          </a:xfrm>
          <a:prstGeom prst="straightConnector1">
            <a:avLst/>
          </a:prstGeom>
          <a:noFill/>
          <a:ln cap="flat" cmpd="sng" w="28575">
            <a:solidFill>
              <a:srgbClr val="00124C"/>
            </a:solidFill>
            <a:prstDash val="solid"/>
            <a:round/>
            <a:headEnd len="sm" w="sm" type="none"/>
            <a:tailEnd len="med" w="med" type="triangle"/>
          </a:ln>
        </p:spPr>
      </p:cxnSp>
      <p:cxnSp>
        <p:nvCxnSpPr>
          <p:cNvPr id="411" name="Google Shape;411;p32"/>
          <p:cNvCxnSpPr/>
          <p:nvPr/>
        </p:nvCxnSpPr>
        <p:spPr>
          <a:xfrm flipH="1" rot="10800000">
            <a:off x="1766348" y="2756921"/>
            <a:ext cx="487216" cy="216676"/>
          </a:xfrm>
          <a:prstGeom prst="straightConnector1">
            <a:avLst/>
          </a:prstGeom>
          <a:noFill/>
          <a:ln cap="flat" cmpd="sng" w="38100">
            <a:solidFill>
              <a:schemeClr val="accent1"/>
            </a:solidFill>
            <a:prstDash val="solid"/>
            <a:round/>
            <a:headEnd len="sm" w="sm" type="none"/>
            <a:tailEnd len="med" w="med" type="triangle"/>
          </a:ln>
        </p:spPr>
      </p:cxnSp>
      <p:cxnSp>
        <p:nvCxnSpPr>
          <p:cNvPr id="412" name="Google Shape;412;p32"/>
          <p:cNvCxnSpPr/>
          <p:nvPr/>
        </p:nvCxnSpPr>
        <p:spPr>
          <a:xfrm flipH="1" rot="10800000">
            <a:off x="1868275" y="3123722"/>
            <a:ext cx="430558" cy="183409"/>
          </a:xfrm>
          <a:prstGeom prst="straightConnector1">
            <a:avLst/>
          </a:prstGeom>
          <a:noFill/>
          <a:ln cap="flat" cmpd="sng" w="38100">
            <a:solidFill>
              <a:schemeClr val="accent1"/>
            </a:solidFill>
            <a:prstDash val="solid"/>
            <a:round/>
            <a:headEnd len="sm" w="sm" type="none"/>
            <a:tailEnd len="med" w="med" type="triangle"/>
          </a:ln>
        </p:spPr>
      </p:cxnSp>
      <p:sp>
        <p:nvSpPr>
          <p:cNvPr id="413" name="Google Shape;413;p32"/>
          <p:cNvSpPr/>
          <p:nvPr/>
        </p:nvSpPr>
        <p:spPr>
          <a:xfrm>
            <a:off x="2303618" y="2731346"/>
            <a:ext cx="470000" cy="461665"/>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414" name="Google Shape;414;p32"/>
          <p:cNvCxnSpPr/>
          <p:nvPr/>
        </p:nvCxnSpPr>
        <p:spPr>
          <a:xfrm>
            <a:off x="1282890" y="1509864"/>
            <a:ext cx="0" cy="1417630"/>
          </a:xfrm>
          <a:prstGeom prst="straightConnector1">
            <a:avLst/>
          </a:prstGeom>
          <a:noFill/>
          <a:ln cap="flat" cmpd="sng" w="57150">
            <a:solidFill>
              <a:srgbClr val="00B050"/>
            </a:solidFill>
            <a:prstDash val="solid"/>
            <a:round/>
            <a:headEnd len="med" w="med" type="triangle"/>
            <a:tailEnd len="med" w="med" type="triangle"/>
          </a:ln>
        </p:spPr>
      </p:cxnSp>
      <p:sp>
        <p:nvSpPr>
          <p:cNvPr id="415" name="Google Shape;415;p32"/>
          <p:cNvSpPr/>
          <p:nvPr/>
        </p:nvSpPr>
        <p:spPr>
          <a:xfrm>
            <a:off x="1282890" y="2072440"/>
            <a:ext cx="1362914"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800" u="none" cap="none" strike="noStrike">
                <a:solidFill>
                  <a:srgbClr val="00B050"/>
                </a:solidFill>
                <a:latin typeface="Arial"/>
                <a:ea typeface="Arial"/>
                <a:cs typeface="Arial"/>
                <a:sym typeface="Arial"/>
              </a:rPr>
              <a:t>Crosstrack Error</a:t>
            </a:r>
            <a:endParaRPr/>
          </a:p>
        </p:txBody>
      </p:sp>
      <p:sp>
        <p:nvSpPr>
          <p:cNvPr id="416" name="Google Shape;416;p32"/>
          <p:cNvSpPr/>
          <p:nvPr/>
        </p:nvSpPr>
        <p:spPr>
          <a:xfrm>
            <a:off x="413536" y="4277970"/>
            <a:ext cx="10031327" cy="1678408"/>
          </a:xfrm>
          <a:prstGeom prst="rect">
            <a:avLst/>
          </a:prstGeom>
          <a:noFill/>
          <a:ln>
            <a:noFill/>
          </a:ln>
        </p:spPr>
        <p:txBody>
          <a:bodyPr anchorCtr="0" anchor="t" bIns="45700" lIns="91425" spcFirstLastPara="1" rIns="91425" wrap="square" tIns="45700">
            <a:sp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400" u="none" cap="none" strike="noStrike">
                <a:solidFill>
                  <a:srgbClr val="000000"/>
                </a:solidFill>
                <a:latin typeface="Gill Sans"/>
                <a:ea typeface="Gill Sans"/>
                <a:cs typeface="Gill Sans"/>
                <a:sym typeface="Gill Sans"/>
              </a:rPr>
              <a:t>Idea: the applied control input is proportional to the crosstrack-error           </a:t>
            </a:r>
            <a:r>
              <a:rPr b="1" i="0" lang="en-US" sz="2400" u="none" cap="none" strike="noStrike">
                <a:solidFill>
                  <a:srgbClr val="000000"/>
                </a:solidFill>
                <a:latin typeface="Gill Sans"/>
                <a:ea typeface="Gill Sans"/>
                <a:cs typeface="Gill Sans"/>
                <a:sym typeface="Gill Sans"/>
              </a:rPr>
              <a:t>e(t) = r(t)-x(t)</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400" u="none" cap="none" strike="noStrike">
                <a:solidFill>
                  <a:srgbClr val="000000"/>
                </a:solidFill>
                <a:latin typeface="Gill Sans"/>
                <a:ea typeface="Gill Sans"/>
                <a:cs typeface="Gill Sans"/>
                <a:sym typeface="Gill Sans"/>
              </a:rPr>
              <a:t>The larger the current error e(t), the larger the applied input to correct it.</a:t>
            </a:r>
            <a:endParaRPr/>
          </a:p>
          <a:p>
            <a:pPr indent="-228600" lvl="0" marL="228600" marR="0" rtl="0" algn="l">
              <a:lnSpc>
                <a:spcPct val="90000"/>
              </a:lnSpc>
              <a:spcBef>
                <a:spcPts val="1000"/>
              </a:spcBef>
              <a:spcAft>
                <a:spcPts val="0"/>
              </a:spcAft>
              <a:buClr>
                <a:schemeClr val="dk1"/>
              </a:buClr>
              <a:buSzPts val="2800"/>
              <a:buFont typeface="Arial"/>
              <a:buChar char="•"/>
            </a:pPr>
            <a:r>
              <a:rPr b="1" i="0" lang="en-US" sz="2400" u="none" cap="none" strike="noStrike">
                <a:solidFill>
                  <a:srgbClr val="000000"/>
                </a:solidFill>
                <a:latin typeface="Gill Sans"/>
                <a:ea typeface="Gill Sans"/>
                <a:cs typeface="Gill Sans"/>
                <a:sym typeface="Gill Sans"/>
              </a:rPr>
              <a:t>Control Input: </a:t>
            </a:r>
            <a:r>
              <a:rPr b="0" i="0" lang="en-US" sz="2400" u="none" cap="none" strike="noStrike">
                <a:solidFill>
                  <a:srgbClr val="000000"/>
                </a:solidFill>
                <a:latin typeface="Gill Sans"/>
                <a:ea typeface="Gill Sans"/>
                <a:cs typeface="Gill Sans"/>
                <a:sym typeface="Gill Sans"/>
              </a:rPr>
              <a:t>u(t) = K</a:t>
            </a:r>
            <a:r>
              <a:rPr b="0" baseline="-25000" i="0" lang="en-US" sz="2400" u="none" cap="none" strike="noStrike">
                <a:solidFill>
                  <a:srgbClr val="000000"/>
                </a:solidFill>
                <a:latin typeface="Gill Sans"/>
                <a:ea typeface="Gill Sans"/>
                <a:cs typeface="Gill Sans"/>
                <a:sym typeface="Gill Sans"/>
              </a:rPr>
              <a:t>p</a:t>
            </a:r>
            <a:r>
              <a:rPr b="0" i="0" lang="en-US" sz="2400" u="none" cap="none" strike="noStrike">
                <a:solidFill>
                  <a:srgbClr val="000000"/>
                </a:solidFill>
                <a:latin typeface="Gill Sans"/>
                <a:ea typeface="Gill Sans"/>
                <a:cs typeface="Gill Sans"/>
                <a:sym typeface="Gill Sans"/>
              </a:rPr>
              <a:t> * e(t)</a:t>
            </a:r>
            <a:endParaRPr/>
          </a:p>
        </p:txBody>
      </p:sp>
      <p:sp>
        <p:nvSpPr>
          <p:cNvPr id="417" name="Google Shape;417;p32"/>
          <p:cNvSpPr/>
          <p:nvPr/>
        </p:nvSpPr>
        <p:spPr>
          <a:xfrm>
            <a:off x="3841720" y="1764834"/>
            <a:ext cx="4508560" cy="1089529"/>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0" i="0" lang="en-US" sz="2400" u="none" cap="none" strike="noStrike">
                <a:solidFill>
                  <a:srgbClr val="000000"/>
                </a:solidFill>
                <a:latin typeface="Gill Sans"/>
                <a:ea typeface="Gill Sans"/>
                <a:cs typeface="Gill Sans"/>
                <a:sym typeface="Gill Sans"/>
              </a:rPr>
              <a:t>The Steering of the car must be in proportion to Cross Track Error:</a:t>
            </a:r>
            <a:endParaRPr/>
          </a:p>
          <a:p>
            <a:pPr indent="0" lvl="0" marL="0" marR="0" rtl="0" algn="l">
              <a:lnSpc>
                <a:spcPct val="90000"/>
              </a:lnSpc>
              <a:spcBef>
                <a:spcPts val="0"/>
              </a:spcBef>
              <a:spcAft>
                <a:spcPts val="0"/>
              </a:spcAft>
              <a:buNone/>
            </a:pPr>
            <a:r>
              <a:rPr b="0" i="0" lang="en-US" sz="2400" u="none" cap="none" strike="noStrike">
                <a:solidFill>
                  <a:srgbClr val="000000"/>
                </a:solidFill>
                <a:latin typeface="Gill Sans"/>
                <a:ea typeface="Gill Sans"/>
                <a:cs typeface="Gill Sans"/>
                <a:sym typeface="Gill Sans"/>
              </a:rPr>
              <a:t>Proportional (P)- Controller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9"/>
          <p:cNvSpPr txBox="1"/>
          <p:nvPr>
            <p:ph idx="12" type="sldNum"/>
          </p:nvPr>
        </p:nvSpPr>
        <p:spPr>
          <a:xfrm>
            <a:off x="8737600" y="6265332"/>
            <a:ext cx="2844900" cy="365100"/>
          </a:xfrm>
          <a:prstGeom prst="rect">
            <a:avLst/>
          </a:prstGeom>
          <a:noFill/>
          <a:ln>
            <a:noFill/>
          </a:ln>
        </p:spPr>
        <p:txBody>
          <a:bodyPr anchorCtr="0" anchor="ctr" bIns="60925" lIns="121900" spcFirstLastPara="1" rIns="121900" wrap="square" tIns="60925">
            <a:noAutofit/>
          </a:bodyPr>
          <a:lstStyle/>
          <a:p>
            <a:pPr indent="0" lvl="0" marL="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424" name="Google Shape;424;p39"/>
          <p:cNvSpPr txBox="1"/>
          <p:nvPr>
            <p:ph type="title"/>
          </p:nvPr>
        </p:nvSpPr>
        <p:spPr>
          <a:xfrm>
            <a:off x="413536" y="20647"/>
            <a:ext cx="10972800" cy="924900"/>
          </a:xfrm>
          <a:prstGeom prst="rect">
            <a:avLst/>
          </a:prstGeom>
          <a:noFill/>
          <a:ln>
            <a:noFill/>
          </a:ln>
        </p:spPr>
        <p:txBody>
          <a:bodyPr anchorCtr="0" anchor="ctr" bIns="60925" lIns="121900" spcFirstLastPara="1" rIns="121900" wrap="square" tIns="60925">
            <a:noAutofit/>
          </a:bodyPr>
          <a:lstStyle/>
          <a:p>
            <a:pPr indent="0" lvl="0" marL="0" rtl="0" algn="l">
              <a:lnSpc>
                <a:spcPct val="100000"/>
              </a:lnSpc>
              <a:spcBef>
                <a:spcPts val="0"/>
              </a:spcBef>
              <a:spcAft>
                <a:spcPts val="0"/>
              </a:spcAft>
              <a:buSzPts val="4800"/>
              <a:buNone/>
            </a:pPr>
            <a:r>
              <a:rPr lang="en-US"/>
              <a:t>Porportional Control</a:t>
            </a:r>
            <a:endParaRPr/>
          </a:p>
        </p:txBody>
      </p:sp>
      <p:pic>
        <p:nvPicPr>
          <p:cNvPr id="425" name="Google Shape;425;p39"/>
          <p:cNvPicPr preferRelativeResize="0"/>
          <p:nvPr/>
        </p:nvPicPr>
        <p:blipFill rotWithShape="1">
          <a:blip r:embed="rId3">
            <a:alphaModFix/>
          </a:blip>
          <a:srcRect b="0" l="0" r="0" t="0"/>
          <a:stretch/>
        </p:blipFill>
        <p:spPr>
          <a:xfrm rot="-9733275">
            <a:off x="2756037" y="1826903"/>
            <a:ext cx="1374622" cy="931751"/>
          </a:xfrm>
          <a:prstGeom prst="rect">
            <a:avLst/>
          </a:prstGeom>
          <a:noFill/>
          <a:ln>
            <a:noFill/>
          </a:ln>
        </p:spPr>
      </p:pic>
      <p:cxnSp>
        <p:nvCxnSpPr>
          <p:cNvPr id="426" name="Google Shape;426;p39"/>
          <p:cNvCxnSpPr/>
          <p:nvPr/>
        </p:nvCxnSpPr>
        <p:spPr>
          <a:xfrm>
            <a:off x="1963557" y="1678932"/>
            <a:ext cx="8604958" cy="0"/>
          </a:xfrm>
          <a:prstGeom prst="straightConnector1">
            <a:avLst/>
          </a:prstGeom>
          <a:noFill/>
          <a:ln cap="flat" cmpd="sng" w="28575">
            <a:solidFill>
              <a:srgbClr val="222325"/>
            </a:solidFill>
            <a:prstDash val="dash"/>
            <a:round/>
            <a:headEnd len="sm" w="sm" type="none"/>
            <a:tailEnd len="med" w="med" type="triangle"/>
          </a:ln>
        </p:spPr>
      </p:cxnSp>
      <p:sp>
        <p:nvSpPr>
          <p:cNvPr id="427" name="Google Shape;427;p39"/>
          <p:cNvSpPr/>
          <p:nvPr/>
        </p:nvSpPr>
        <p:spPr>
          <a:xfrm>
            <a:off x="332238" y="3768147"/>
            <a:ext cx="10031327" cy="2419124"/>
          </a:xfrm>
          <a:prstGeom prst="rect">
            <a:avLst/>
          </a:prstGeom>
          <a:blipFill rotWithShape="1">
            <a:blip r:embed="rId4">
              <a:alphaModFix/>
            </a:blip>
            <a:stretch>
              <a:fillRect b="-5727" l="-1137" r="0" t="-3645"/>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428" name="Google Shape;428;p39"/>
          <p:cNvCxnSpPr/>
          <p:nvPr/>
        </p:nvCxnSpPr>
        <p:spPr>
          <a:xfrm>
            <a:off x="259448" y="1678932"/>
            <a:ext cx="947651" cy="0"/>
          </a:xfrm>
          <a:prstGeom prst="straightConnector1">
            <a:avLst/>
          </a:prstGeom>
          <a:noFill/>
          <a:ln cap="flat" cmpd="sng" w="28575">
            <a:solidFill>
              <a:srgbClr val="00124C"/>
            </a:solidFill>
            <a:prstDash val="solid"/>
            <a:round/>
            <a:headEnd len="sm" w="sm" type="none"/>
            <a:tailEnd len="med" w="med" type="triangle"/>
          </a:ln>
        </p:spPr>
      </p:cxnSp>
      <p:cxnSp>
        <p:nvCxnSpPr>
          <p:cNvPr id="429" name="Google Shape;429;p39"/>
          <p:cNvCxnSpPr/>
          <p:nvPr/>
        </p:nvCxnSpPr>
        <p:spPr>
          <a:xfrm rot="10800000">
            <a:off x="259448" y="1264920"/>
            <a:ext cx="0" cy="414012"/>
          </a:xfrm>
          <a:prstGeom prst="straightConnector1">
            <a:avLst/>
          </a:prstGeom>
          <a:noFill/>
          <a:ln cap="flat" cmpd="sng" w="28575">
            <a:solidFill>
              <a:srgbClr val="00124C"/>
            </a:solidFill>
            <a:prstDash val="solid"/>
            <a:round/>
            <a:headEnd len="sm" w="sm" type="none"/>
            <a:tailEnd len="med" w="med" type="triangle"/>
          </a:ln>
        </p:spPr>
      </p:cxnSp>
      <p:sp>
        <p:nvSpPr>
          <p:cNvPr id="430" name="Google Shape;430;p39"/>
          <p:cNvSpPr/>
          <p:nvPr/>
        </p:nvSpPr>
        <p:spPr>
          <a:xfrm>
            <a:off x="1176125" y="1494266"/>
            <a:ext cx="30008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x</a:t>
            </a:r>
            <a:endParaRPr/>
          </a:p>
        </p:txBody>
      </p:sp>
      <p:sp>
        <p:nvSpPr>
          <p:cNvPr id="431" name="Google Shape;431;p39"/>
          <p:cNvSpPr/>
          <p:nvPr/>
        </p:nvSpPr>
        <p:spPr>
          <a:xfrm>
            <a:off x="113454" y="913987"/>
            <a:ext cx="30008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y</a:t>
            </a:r>
            <a:endParaRPr/>
          </a:p>
        </p:txBody>
      </p:sp>
      <p:cxnSp>
        <p:nvCxnSpPr>
          <p:cNvPr id="432" name="Google Shape;432;p39"/>
          <p:cNvCxnSpPr/>
          <p:nvPr/>
        </p:nvCxnSpPr>
        <p:spPr>
          <a:xfrm>
            <a:off x="2499360" y="1934539"/>
            <a:ext cx="2865120" cy="981504"/>
          </a:xfrm>
          <a:prstGeom prst="straightConnector1">
            <a:avLst/>
          </a:prstGeom>
          <a:noFill/>
          <a:ln cap="flat" cmpd="sng" w="38100">
            <a:solidFill>
              <a:srgbClr val="222325"/>
            </a:solidFill>
            <a:prstDash val="dash"/>
            <a:round/>
            <a:headEnd len="sm" w="sm" type="none"/>
            <a:tailEnd len="sm" w="sm" type="none"/>
          </a:ln>
        </p:spPr>
      </p:cxnSp>
      <p:cxnSp>
        <p:nvCxnSpPr>
          <p:cNvPr id="433" name="Google Shape;433;p39"/>
          <p:cNvCxnSpPr/>
          <p:nvPr/>
        </p:nvCxnSpPr>
        <p:spPr>
          <a:xfrm>
            <a:off x="3443348" y="2238507"/>
            <a:ext cx="1967141" cy="24043"/>
          </a:xfrm>
          <a:prstGeom prst="straightConnector1">
            <a:avLst/>
          </a:prstGeom>
          <a:noFill/>
          <a:ln cap="flat" cmpd="sng" w="38100">
            <a:solidFill>
              <a:srgbClr val="222325"/>
            </a:solidFill>
            <a:prstDash val="dash"/>
            <a:round/>
            <a:headEnd len="sm" w="sm" type="none"/>
            <a:tailEnd len="sm" w="sm" type="none"/>
          </a:ln>
        </p:spPr>
      </p:cxnSp>
      <p:cxnSp>
        <p:nvCxnSpPr>
          <p:cNvPr id="434" name="Google Shape;434;p39"/>
          <p:cNvCxnSpPr/>
          <p:nvPr/>
        </p:nvCxnSpPr>
        <p:spPr>
          <a:xfrm>
            <a:off x="5364480" y="2262550"/>
            <a:ext cx="0" cy="688530"/>
          </a:xfrm>
          <a:prstGeom prst="straightConnector1">
            <a:avLst/>
          </a:prstGeom>
          <a:noFill/>
          <a:ln cap="flat" cmpd="sng" w="38100">
            <a:solidFill>
              <a:srgbClr val="222325"/>
            </a:solidFill>
            <a:prstDash val="dash"/>
            <a:round/>
            <a:headEnd len="sm" w="sm" type="none"/>
            <a:tailEnd len="sm" w="sm" type="none"/>
          </a:ln>
        </p:spPr>
      </p:cxnSp>
      <p:cxnSp>
        <p:nvCxnSpPr>
          <p:cNvPr id="435" name="Google Shape;435;p39"/>
          <p:cNvCxnSpPr/>
          <p:nvPr/>
        </p:nvCxnSpPr>
        <p:spPr>
          <a:xfrm rot="-5400000">
            <a:off x="4242668" y="2422665"/>
            <a:ext cx="368400" cy="12600"/>
          </a:xfrm>
          <a:prstGeom prst="curvedConnector3">
            <a:avLst>
              <a:gd fmla="val 50000" name="adj1"/>
            </a:avLst>
          </a:prstGeom>
          <a:noFill/>
          <a:ln cap="flat" cmpd="sng" w="57150">
            <a:solidFill>
              <a:srgbClr val="222325"/>
            </a:solidFill>
            <a:prstDash val="solid"/>
            <a:round/>
            <a:headEnd len="sm" w="sm" type="none"/>
            <a:tailEnd len="med" w="med" type="triangle"/>
          </a:ln>
        </p:spPr>
      </p:cxnSp>
      <p:sp>
        <p:nvSpPr>
          <p:cNvPr id="436" name="Google Shape;436;p39"/>
          <p:cNvSpPr/>
          <p:nvPr/>
        </p:nvSpPr>
        <p:spPr>
          <a:xfrm>
            <a:off x="4467698" y="2283215"/>
            <a:ext cx="423513" cy="400110"/>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437" name="Google Shape;437;p39"/>
          <p:cNvCxnSpPr/>
          <p:nvPr/>
        </p:nvCxnSpPr>
        <p:spPr>
          <a:xfrm>
            <a:off x="3426770" y="2613165"/>
            <a:ext cx="1921132" cy="642024"/>
          </a:xfrm>
          <a:prstGeom prst="straightConnector1">
            <a:avLst/>
          </a:prstGeom>
          <a:noFill/>
          <a:ln cap="flat" cmpd="sng" w="38100">
            <a:solidFill>
              <a:srgbClr val="222325"/>
            </a:solidFill>
            <a:prstDash val="solid"/>
            <a:round/>
            <a:headEnd len="med" w="med" type="triangle"/>
            <a:tailEnd len="med" w="med" type="triangle"/>
          </a:ln>
        </p:spPr>
      </p:cxnSp>
      <p:sp>
        <p:nvSpPr>
          <p:cNvPr id="438" name="Google Shape;438;p39"/>
          <p:cNvSpPr/>
          <p:nvPr/>
        </p:nvSpPr>
        <p:spPr>
          <a:xfrm>
            <a:off x="3875353" y="2902801"/>
            <a:ext cx="31290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L</a:t>
            </a:r>
            <a:endParaRPr/>
          </a:p>
        </p:txBody>
      </p:sp>
      <p:sp>
        <p:nvSpPr>
          <p:cNvPr id="439" name="Google Shape;439;p39"/>
          <p:cNvSpPr/>
          <p:nvPr/>
        </p:nvSpPr>
        <p:spPr>
          <a:xfrm>
            <a:off x="5404008" y="2381088"/>
            <a:ext cx="1203268" cy="369332"/>
          </a:xfrm>
          <a:prstGeom prst="rect">
            <a:avLst/>
          </a:prstGeom>
          <a:blipFill rotWithShape="1">
            <a:blip r:embed="rId6">
              <a:alphaModFix/>
            </a:blip>
            <a:stretch>
              <a:fillRect b="-26664" l="-4166" r="0" t="-6666"/>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40" name="Google Shape;440;p39"/>
          <p:cNvSpPr/>
          <p:nvPr/>
        </p:nvSpPr>
        <p:spPr>
          <a:xfrm>
            <a:off x="4904213" y="5762539"/>
            <a:ext cx="3249031" cy="424732"/>
          </a:xfrm>
          <a:prstGeom prst="rect">
            <a:avLst/>
          </a:prstGeom>
          <a:blipFill rotWithShape="1">
            <a:blip r:embed="rId7">
              <a:alphaModFix/>
            </a:blip>
            <a:stretch>
              <a:fillRect b="-31426" l="-2723" r="0" t="-1999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41" name="Google Shape;441;p39"/>
          <p:cNvSpPr/>
          <p:nvPr/>
        </p:nvSpPr>
        <p:spPr>
          <a:xfrm rot="5400000">
            <a:off x="6142022" y="-849905"/>
            <a:ext cx="248030" cy="8604959"/>
          </a:xfrm>
          <a:prstGeom prst="rect">
            <a:avLst/>
          </a:prstGeom>
          <a:blipFill rotWithShape="1">
            <a:blip r:embed="rId8">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442" name="Google Shape;442;p39"/>
          <p:cNvCxnSpPr/>
          <p:nvPr/>
        </p:nvCxnSpPr>
        <p:spPr>
          <a:xfrm>
            <a:off x="3456474" y="1678932"/>
            <a:ext cx="0" cy="565925"/>
          </a:xfrm>
          <a:prstGeom prst="straightConnector1">
            <a:avLst/>
          </a:prstGeom>
          <a:noFill/>
          <a:ln cap="flat" cmpd="sng" w="38100">
            <a:solidFill>
              <a:srgbClr val="00B050"/>
            </a:solidFill>
            <a:prstDash val="dash"/>
            <a:round/>
            <a:headEnd len="sm" w="sm" type="none"/>
            <a:tailEnd len="sm" w="sm" type="none"/>
          </a:ln>
        </p:spPr>
      </p:cxnSp>
      <p:cxnSp>
        <p:nvCxnSpPr>
          <p:cNvPr id="443" name="Google Shape;443;p39"/>
          <p:cNvCxnSpPr/>
          <p:nvPr/>
        </p:nvCxnSpPr>
        <p:spPr>
          <a:xfrm>
            <a:off x="5365740" y="2256253"/>
            <a:ext cx="0" cy="688530"/>
          </a:xfrm>
          <a:prstGeom prst="straightConnector1">
            <a:avLst/>
          </a:prstGeom>
          <a:noFill/>
          <a:ln cap="flat" cmpd="sng" w="38100">
            <a:solidFill>
              <a:srgbClr val="255FFF"/>
            </a:solidFill>
            <a:prstDash val="dash"/>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8"/>
          <p:cNvSpPr txBox="1"/>
          <p:nvPr>
            <p:ph idx="12" type="sldNum"/>
          </p:nvPr>
        </p:nvSpPr>
        <p:spPr>
          <a:xfrm>
            <a:off x="8737600" y="6265332"/>
            <a:ext cx="2844900" cy="365100"/>
          </a:xfrm>
          <a:prstGeom prst="rect">
            <a:avLst/>
          </a:prstGeom>
          <a:noFill/>
          <a:ln>
            <a:noFill/>
          </a:ln>
        </p:spPr>
        <p:txBody>
          <a:bodyPr anchorCtr="0" anchor="ctr" bIns="60925" lIns="121900" spcFirstLastPara="1" rIns="121900" wrap="square" tIns="60925">
            <a:noAutofit/>
          </a:bodyPr>
          <a:lstStyle/>
          <a:p>
            <a:pPr indent="0" lvl="0" marL="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450" name="Google Shape;450;p58"/>
          <p:cNvSpPr txBox="1"/>
          <p:nvPr>
            <p:ph type="title"/>
          </p:nvPr>
        </p:nvSpPr>
        <p:spPr>
          <a:xfrm>
            <a:off x="413536" y="20647"/>
            <a:ext cx="10972800" cy="924900"/>
          </a:xfrm>
          <a:prstGeom prst="rect">
            <a:avLst/>
          </a:prstGeom>
          <a:noFill/>
          <a:ln>
            <a:noFill/>
          </a:ln>
        </p:spPr>
        <p:txBody>
          <a:bodyPr anchorCtr="0" anchor="ctr" bIns="60925" lIns="121900" spcFirstLastPara="1" rIns="121900" wrap="square" tIns="60925">
            <a:noAutofit/>
          </a:bodyPr>
          <a:lstStyle/>
          <a:p>
            <a:pPr indent="0" lvl="0" marL="0" rtl="0" algn="l">
              <a:lnSpc>
                <a:spcPct val="100000"/>
              </a:lnSpc>
              <a:spcBef>
                <a:spcPts val="0"/>
              </a:spcBef>
              <a:spcAft>
                <a:spcPts val="0"/>
              </a:spcAft>
              <a:buSzPts val="4800"/>
              <a:buNone/>
            </a:pPr>
            <a:r>
              <a:rPr lang="en-US"/>
              <a:t>Porportional Control</a:t>
            </a:r>
            <a:endParaRPr/>
          </a:p>
        </p:txBody>
      </p:sp>
      <p:pic>
        <p:nvPicPr>
          <p:cNvPr id="451" name="Google Shape;451;p58"/>
          <p:cNvPicPr preferRelativeResize="0"/>
          <p:nvPr/>
        </p:nvPicPr>
        <p:blipFill rotWithShape="1">
          <a:blip r:embed="rId3">
            <a:alphaModFix/>
          </a:blip>
          <a:srcRect b="0" l="0" r="0" t="0"/>
          <a:stretch/>
        </p:blipFill>
        <p:spPr>
          <a:xfrm rot="-9733275">
            <a:off x="2756037" y="1826903"/>
            <a:ext cx="1374622" cy="931751"/>
          </a:xfrm>
          <a:prstGeom prst="rect">
            <a:avLst/>
          </a:prstGeom>
          <a:noFill/>
          <a:ln>
            <a:noFill/>
          </a:ln>
        </p:spPr>
      </p:pic>
      <p:cxnSp>
        <p:nvCxnSpPr>
          <p:cNvPr id="452" name="Google Shape;452;p58"/>
          <p:cNvCxnSpPr/>
          <p:nvPr/>
        </p:nvCxnSpPr>
        <p:spPr>
          <a:xfrm>
            <a:off x="1963557" y="1678932"/>
            <a:ext cx="8604958" cy="0"/>
          </a:xfrm>
          <a:prstGeom prst="straightConnector1">
            <a:avLst/>
          </a:prstGeom>
          <a:noFill/>
          <a:ln cap="flat" cmpd="sng" w="28575">
            <a:solidFill>
              <a:srgbClr val="222325"/>
            </a:solidFill>
            <a:prstDash val="dash"/>
            <a:round/>
            <a:headEnd len="sm" w="sm" type="none"/>
            <a:tailEnd len="med" w="med" type="triangle"/>
          </a:ln>
        </p:spPr>
      </p:cxnSp>
      <p:sp>
        <p:nvSpPr>
          <p:cNvPr id="453" name="Google Shape;453;p58"/>
          <p:cNvSpPr/>
          <p:nvPr/>
        </p:nvSpPr>
        <p:spPr>
          <a:xfrm>
            <a:off x="332238" y="3768147"/>
            <a:ext cx="10031327" cy="1089529"/>
          </a:xfrm>
          <a:prstGeom prst="rect">
            <a:avLst/>
          </a:prstGeom>
          <a:blipFill rotWithShape="1">
            <a:blip r:embed="rId4">
              <a:alphaModFix/>
            </a:blip>
            <a:stretch>
              <a:fillRect b="-13791" l="-1137" r="0" t="-8044"/>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454" name="Google Shape;454;p58"/>
          <p:cNvCxnSpPr/>
          <p:nvPr/>
        </p:nvCxnSpPr>
        <p:spPr>
          <a:xfrm>
            <a:off x="259448" y="1678932"/>
            <a:ext cx="947651" cy="0"/>
          </a:xfrm>
          <a:prstGeom prst="straightConnector1">
            <a:avLst/>
          </a:prstGeom>
          <a:noFill/>
          <a:ln cap="flat" cmpd="sng" w="28575">
            <a:solidFill>
              <a:srgbClr val="00124C"/>
            </a:solidFill>
            <a:prstDash val="solid"/>
            <a:round/>
            <a:headEnd len="sm" w="sm" type="none"/>
            <a:tailEnd len="med" w="med" type="triangle"/>
          </a:ln>
        </p:spPr>
      </p:cxnSp>
      <p:cxnSp>
        <p:nvCxnSpPr>
          <p:cNvPr id="455" name="Google Shape;455;p58"/>
          <p:cNvCxnSpPr/>
          <p:nvPr/>
        </p:nvCxnSpPr>
        <p:spPr>
          <a:xfrm rot="10800000">
            <a:off x="259448" y="1264920"/>
            <a:ext cx="0" cy="414012"/>
          </a:xfrm>
          <a:prstGeom prst="straightConnector1">
            <a:avLst/>
          </a:prstGeom>
          <a:noFill/>
          <a:ln cap="flat" cmpd="sng" w="28575">
            <a:solidFill>
              <a:srgbClr val="00124C"/>
            </a:solidFill>
            <a:prstDash val="solid"/>
            <a:round/>
            <a:headEnd len="sm" w="sm" type="none"/>
            <a:tailEnd len="med" w="med" type="triangle"/>
          </a:ln>
        </p:spPr>
      </p:cxnSp>
      <p:sp>
        <p:nvSpPr>
          <p:cNvPr id="456" name="Google Shape;456;p58"/>
          <p:cNvSpPr/>
          <p:nvPr/>
        </p:nvSpPr>
        <p:spPr>
          <a:xfrm>
            <a:off x="1176125" y="1494266"/>
            <a:ext cx="30008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x</a:t>
            </a:r>
            <a:endParaRPr/>
          </a:p>
        </p:txBody>
      </p:sp>
      <p:sp>
        <p:nvSpPr>
          <p:cNvPr id="457" name="Google Shape;457;p58"/>
          <p:cNvSpPr/>
          <p:nvPr/>
        </p:nvSpPr>
        <p:spPr>
          <a:xfrm>
            <a:off x="113454" y="913987"/>
            <a:ext cx="30008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y</a:t>
            </a:r>
            <a:endParaRPr/>
          </a:p>
        </p:txBody>
      </p:sp>
      <p:cxnSp>
        <p:nvCxnSpPr>
          <p:cNvPr id="458" name="Google Shape;458;p58"/>
          <p:cNvCxnSpPr/>
          <p:nvPr/>
        </p:nvCxnSpPr>
        <p:spPr>
          <a:xfrm>
            <a:off x="2499360" y="1926982"/>
            <a:ext cx="2865120" cy="981504"/>
          </a:xfrm>
          <a:prstGeom prst="straightConnector1">
            <a:avLst/>
          </a:prstGeom>
          <a:noFill/>
          <a:ln cap="flat" cmpd="sng" w="38100">
            <a:solidFill>
              <a:srgbClr val="222325"/>
            </a:solidFill>
            <a:prstDash val="dash"/>
            <a:round/>
            <a:headEnd len="sm" w="sm" type="none"/>
            <a:tailEnd len="sm" w="sm" type="none"/>
          </a:ln>
        </p:spPr>
      </p:cxnSp>
      <p:cxnSp>
        <p:nvCxnSpPr>
          <p:cNvPr id="459" name="Google Shape;459;p58"/>
          <p:cNvCxnSpPr/>
          <p:nvPr/>
        </p:nvCxnSpPr>
        <p:spPr>
          <a:xfrm>
            <a:off x="3443348" y="2230950"/>
            <a:ext cx="1967141" cy="24043"/>
          </a:xfrm>
          <a:prstGeom prst="straightConnector1">
            <a:avLst/>
          </a:prstGeom>
          <a:noFill/>
          <a:ln cap="flat" cmpd="sng" w="38100">
            <a:solidFill>
              <a:srgbClr val="222325"/>
            </a:solidFill>
            <a:prstDash val="dash"/>
            <a:round/>
            <a:headEnd len="sm" w="sm" type="none"/>
            <a:tailEnd len="sm" w="sm" type="none"/>
          </a:ln>
        </p:spPr>
      </p:cxnSp>
      <p:cxnSp>
        <p:nvCxnSpPr>
          <p:cNvPr id="460" name="Google Shape;460;p58"/>
          <p:cNvCxnSpPr/>
          <p:nvPr/>
        </p:nvCxnSpPr>
        <p:spPr>
          <a:xfrm>
            <a:off x="5364480" y="2254993"/>
            <a:ext cx="0" cy="688530"/>
          </a:xfrm>
          <a:prstGeom prst="straightConnector1">
            <a:avLst/>
          </a:prstGeom>
          <a:noFill/>
          <a:ln cap="flat" cmpd="sng" w="38100">
            <a:solidFill>
              <a:srgbClr val="222325"/>
            </a:solidFill>
            <a:prstDash val="dash"/>
            <a:round/>
            <a:headEnd len="sm" w="sm" type="none"/>
            <a:tailEnd len="sm" w="sm" type="none"/>
          </a:ln>
        </p:spPr>
      </p:cxnSp>
      <p:cxnSp>
        <p:nvCxnSpPr>
          <p:cNvPr id="461" name="Google Shape;461;p58"/>
          <p:cNvCxnSpPr/>
          <p:nvPr/>
        </p:nvCxnSpPr>
        <p:spPr>
          <a:xfrm rot="-5400000">
            <a:off x="4242668" y="2415108"/>
            <a:ext cx="368400" cy="12600"/>
          </a:xfrm>
          <a:prstGeom prst="curvedConnector3">
            <a:avLst>
              <a:gd fmla="val 50000" name="adj1"/>
            </a:avLst>
          </a:prstGeom>
          <a:noFill/>
          <a:ln cap="flat" cmpd="sng" w="57150">
            <a:solidFill>
              <a:srgbClr val="222325"/>
            </a:solidFill>
            <a:prstDash val="solid"/>
            <a:round/>
            <a:headEnd len="sm" w="sm" type="none"/>
            <a:tailEnd len="med" w="med" type="triangle"/>
          </a:ln>
        </p:spPr>
      </p:cxnSp>
      <p:sp>
        <p:nvSpPr>
          <p:cNvPr id="462" name="Google Shape;462;p58"/>
          <p:cNvSpPr/>
          <p:nvPr/>
        </p:nvSpPr>
        <p:spPr>
          <a:xfrm>
            <a:off x="4467698" y="2275658"/>
            <a:ext cx="423513" cy="400110"/>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463" name="Google Shape;463;p58"/>
          <p:cNvCxnSpPr/>
          <p:nvPr/>
        </p:nvCxnSpPr>
        <p:spPr>
          <a:xfrm>
            <a:off x="3426770" y="2605608"/>
            <a:ext cx="1921132" cy="642024"/>
          </a:xfrm>
          <a:prstGeom prst="straightConnector1">
            <a:avLst/>
          </a:prstGeom>
          <a:noFill/>
          <a:ln cap="flat" cmpd="sng" w="38100">
            <a:solidFill>
              <a:srgbClr val="222325"/>
            </a:solidFill>
            <a:prstDash val="solid"/>
            <a:round/>
            <a:headEnd len="med" w="med" type="triangle"/>
            <a:tailEnd len="med" w="med" type="triangle"/>
          </a:ln>
        </p:spPr>
      </p:cxnSp>
      <p:sp>
        <p:nvSpPr>
          <p:cNvPr id="464" name="Google Shape;464;p58"/>
          <p:cNvSpPr/>
          <p:nvPr/>
        </p:nvSpPr>
        <p:spPr>
          <a:xfrm>
            <a:off x="3875353" y="2895244"/>
            <a:ext cx="31290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L</a:t>
            </a:r>
            <a:endParaRPr/>
          </a:p>
        </p:txBody>
      </p:sp>
      <p:sp>
        <p:nvSpPr>
          <p:cNvPr id="465" name="Google Shape;465;p58"/>
          <p:cNvSpPr/>
          <p:nvPr/>
        </p:nvSpPr>
        <p:spPr>
          <a:xfrm>
            <a:off x="5404008" y="2373531"/>
            <a:ext cx="1203268" cy="369332"/>
          </a:xfrm>
          <a:prstGeom prst="rect">
            <a:avLst/>
          </a:prstGeom>
          <a:blipFill rotWithShape="1">
            <a:blip r:embed="rId6">
              <a:alphaModFix/>
            </a:blip>
            <a:stretch>
              <a:fillRect b="-22580" l="-4166" r="0" t="-6451"/>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66" name="Google Shape;466;p58"/>
          <p:cNvSpPr/>
          <p:nvPr/>
        </p:nvSpPr>
        <p:spPr>
          <a:xfrm>
            <a:off x="352491" y="5179068"/>
            <a:ext cx="5475345" cy="812530"/>
          </a:xfrm>
          <a:prstGeom prst="rect">
            <a:avLst/>
          </a:prstGeom>
          <a:blipFill rotWithShape="1">
            <a:blip r:embed="rId7">
              <a:alphaModFix/>
            </a:blip>
            <a:stretch>
              <a:fillRect b="0" l="-2314" r="-1387" t="-14062"/>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67" name="Google Shape;467;p58"/>
          <p:cNvSpPr/>
          <p:nvPr/>
        </p:nvSpPr>
        <p:spPr>
          <a:xfrm rot="5400000">
            <a:off x="6142022" y="-849905"/>
            <a:ext cx="248030" cy="8604959"/>
          </a:xfrm>
          <a:prstGeom prst="rect">
            <a:avLst/>
          </a:prstGeom>
          <a:blipFill rotWithShape="1">
            <a:blip r:embed="rId8">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468" name="Google Shape;468;p58"/>
          <p:cNvCxnSpPr/>
          <p:nvPr/>
        </p:nvCxnSpPr>
        <p:spPr>
          <a:xfrm>
            <a:off x="3456474" y="1671375"/>
            <a:ext cx="0" cy="565925"/>
          </a:xfrm>
          <a:prstGeom prst="straightConnector1">
            <a:avLst/>
          </a:prstGeom>
          <a:noFill/>
          <a:ln cap="flat" cmpd="sng" w="38100">
            <a:solidFill>
              <a:srgbClr val="00B050"/>
            </a:solidFill>
            <a:prstDash val="dash"/>
            <a:round/>
            <a:headEnd len="sm" w="sm" type="none"/>
            <a:tailEnd len="sm" w="sm" type="none"/>
          </a:ln>
        </p:spPr>
      </p:cxnSp>
      <p:cxnSp>
        <p:nvCxnSpPr>
          <p:cNvPr id="469" name="Google Shape;469;p58"/>
          <p:cNvCxnSpPr/>
          <p:nvPr/>
        </p:nvCxnSpPr>
        <p:spPr>
          <a:xfrm>
            <a:off x="5365740" y="2241139"/>
            <a:ext cx="0" cy="688530"/>
          </a:xfrm>
          <a:prstGeom prst="straightConnector1">
            <a:avLst/>
          </a:prstGeom>
          <a:noFill/>
          <a:ln cap="flat" cmpd="sng" w="38100">
            <a:solidFill>
              <a:srgbClr val="255FFF"/>
            </a:solidFill>
            <a:prstDash val="dash"/>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9"/>
          <p:cNvSpPr txBox="1"/>
          <p:nvPr>
            <p:ph idx="12" type="sldNum"/>
          </p:nvPr>
        </p:nvSpPr>
        <p:spPr>
          <a:xfrm>
            <a:off x="8737600" y="6265332"/>
            <a:ext cx="2844900" cy="365100"/>
          </a:xfrm>
          <a:prstGeom prst="rect">
            <a:avLst/>
          </a:prstGeom>
          <a:noFill/>
          <a:ln>
            <a:noFill/>
          </a:ln>
        </p:spPr>
        <p:txBody>
          <a:bodyPr anchorCtr="0" anchor="ctr" bIns="60925" lIns="121900" spcFirstLastPara="1" rIns="121900" wrap="square" tIns="60925">
            <a:noAutofit/>
          </a:bodyPr>
          <a:lstStyle/>
          <a:p>
            <a:pPr indent="0" lvl="0" marL="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476" name="Google Shape;476;p59"/>
          <p:cNvSpPr txBox="1"/>
          <p:nvPr>
            <p:ph type="title"/>
          </p:nvPr>
        </p:nvSpPr>
        <p:spPr>
          <a:xfrm>
            <a:off x="413536" y="20647"/>
            <a:ext cx="10972800" cy="924900"/>
          </a:xfrm>
          <a:prstGeom prst="rect">
            <a:avLst/>
          </a:prstGeom>
          <a:noFill/>
          <a:ln>
            <a:noFill/>
          </a:ln>
        </p:spPr>
        <p:txBody>
          <a:bodyPr anchorCtr="0" anchor="ctr" bIns="60925" lIns="121900" spcFirstLastPara="1" rIns="121900" wrap="square" tIns="60925">
            <a:noAutofit/>
          </a:bodyPr>
          <a:lstStyle/>
          <a:p>
            <a:pPr indent="0" lvl="0" marL="0" rtl="0" algn="l">
              <a:lnSpc>
                <a:spcPct val="100000"/>
              </a:lnSpc>
              <a:spcBef>
                <a:spcPts val="0"/>
              </a:spcBef>
              <a:spcAft>
                <a:spcPts val="0"/>
              </a:spcAft>
              <a:buSzPts val="4800"/>
              <a:buNone/>
            </a:pPr>
            <a:r>
              <a:rPr lang="en-US"/>
              <a:t>Porportional Control</a:t>
            </a:r>
            <a:endParaRPr/>
          </a:p>
        </p:txBody>
      </p:sp>
      <p:pic>
        <p:nvPicPr>
          <p:cNvPr id="477" name="Google Shape;477;p59"/>
          <p:cNvPicPr preferRelativeResize="0"/>
          <p:nvPr/>
        </p:nvPicPr>
        <p:blipFill rotWithShape="1">
          <a:blip r:embed="rId3">
            <a:alphaModFix/>
          </a:blip>
          <a:srcRect b="0" l="0" r="0" t="0"/>
          <a:stretch/>
        </p:blipFill>
        <p:spPr>
          <a:xfrm rot="-9733275">
            <a:off x="2756037" y="1743776"/>
            <a:ext cx="1374622" cy="931751"/>
          </a:xfrm>
          <a:prstGeom prst="rect">
            <a:avLst/>
          </a:prstGeom>
          <a:noFill/>
          <a:ln>
            <a:noFill/>
          </a:ln>
        </p:spPr>
      </p:pic>
      <p:cxnSp>
        <p:nvCxnSpPr>
          <p:cNvPr id="478" name="Google Shape;478;p59"/>
          <p:cNvCxnSpPr/>
          <p:nvPr/>
        </p:nvCxnSpPr>
        <p:spPr>
          <a:xfrm>
            <a:off x="1963557" y="1678932"/>
            <a:ext cx="8604958" cy="0"/>
          </a:xfrm>
          <a:prstGeom prst="straightConnector1">
            <a:avLst/>
          </a:prstGeom>
          <a:noFill/>
          <a:ln cap="flat" cmpd="sng" w="28575">
            <a:solidFill>
              <a:srgbClr val="222325"/>
            </a:solidFill>
            <a:prstDash val="dash"/>
            <a:round/>
            <a:headEnd len="sm" w="sm" type="none"/>
            <a:tailEnd len="med" w="med" type="triangle"/>
          </a:ln>
        </p:spPr>
      </p:cxnSp>
      <p:cxnSp>
        <p:nvCxnSpPr>
          <p:cNvPr id="479" name="Google Shape;479;p59"/>
          <p:cNvCxnSpPr/>
          <p:nvPr/>
        </p:nvCxnSpPr>
        <p:spPr>
          <a:xfrm>
            <a:off x="259448" y="1678932"/>
            <a:ext cx="947651" cy="0"/>
          </a:xfrm>
          <a:prstGeom prst="straightConnector1">
            <a:avLst/>
          </a:prstGeom>
          <a:noFill/>
          <a:ln cap="flat" cmpd="sng" w="28575">
            <a:solidFill>
              <a:srgbClr val="00124C"/>
            </a:solidFill>
            <a:prstDash val="solid"/>
            <a:round/>
            <a:headEnd len="sm" w="sm" type="none"/>
            <a:tailEnd len="med" w="med" type="triangle"/>
          </a:ln>
        </p:spPr>
      </p:cxnSp>
      <p:cxnSp>
        <p:nvCxnSpPr>
          <p:cNvPr id="480" name="Google Shape;480;p59"/>
          <p:cNvCxnSpPr/>
          <p:nvPr/>
        </p:nvCxnSpPr>
        <p:spPr>
          <a:xfrm rot="10800000">
            <a:off x="259448" y="1264920"/>
            <a:ext cx="0" cy="414012"/>
          </a:xfrm>
          <a:prstGeom prst="straightConnector1">
            <a:avLst/>
          </a:prstGeom>
          <a:noFill/>
          <a:ln cap="flat" cmpd="sng" w="28575">
            <a:solidFill>
              <a:srgbClr val="00124C"/>
            </a:solidFill>
            <a:prstDash val="solid"/>
            <a:round/>
            <a:headEnd len="sm" w="sm" type="none"/>
            <a:tailEnd len="med" w="med" type="triangle"/>
          </a:ln>
        </p:spPr>
      </p:cxnSp>
      <p:sp>
        <p:nvSpPr>
          <p:cNvPr id="481" name="Google Shape;481;p59"/>
          <p:cNvSpPr/>
          <p:nvPr/>
        </p:nvSpPr>
        <p:spPr>
          <a:xfrm>
            <a:off x="1176125" y="1494266"/>
            <a:ext cx="30008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x</a:t>
            </a:r>
            <a:endParaRPr/>
          </a:p>
        </p:txBody>
      </p:sp>
      <p:sp>
        <p:nvSpPr>
          <p:cNvPr id="482" name="Google Shape;482;p59"/>
          <p:cNvSpPr/>
          <p:nvPr/>
        </p:nvSpPr>
        <p:spPr>
          <a:xfrm>
            <a:off x="113454" y="913987"/>
            <a:ext cx="30008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y</a:t>
            </a:r>
            <a:endParaRPr/>
          </a:p>
        </p:txBody>
      </p:sp>
      <p:cxnSp>
        <p:nvCxnSpPr>
          <p:cNvPr id="483" name="Google Shape;483;p59"/>
          <p:cNvCxnSpPr/>
          <p:nvPr/>
        </p:nvCxnSpPr>
        <p:spPr>
          <a:xfrm>
            <a:off x="2499360" y="1858969"/>
            <a:ext cx="2865120" cy="981504"/>
          </a:xfrm>
          <a:prstGeom prst="straightConnector1">
            <a:avLst/>
          </a:prstGeom>
          <a:noFill/>
          <a:ln cap="flat" cmpd="sng" w="38100">
            <a:solidFill>
              <a:srgbClr val="222325"/>
            </a:solidFill>
            <a:prstDash val="dash"/>
            <a:round/>
            <a:headEnd len="sm" w="sm" type="none"/>
            <a:tailEnd len="sm" w="sm" type="none"/>
          </a:ln>
        </p:spPr>
      </p:cxnSp>
      <p:cxnSp>
        <p:nvCxnSpPr>
          <p:cNvPr id="484" name="Google Shape;484;p59"/>
          <p:cNvCxnSpPr/>
          <p:nvPr/>
        </p:nvCxnSpPr>
        <p:spPr>
          <a:xfrm>
            <a:off x="3443348" y="2162937"/>
            <a:ext cx="1967141" cy="24043"/>
          </a:xfrm>
          <a:prstGeom prst="straightConnector1">
            <a:avLst/>
          </a:prstGeom>
          <a:noFill/>
          <a:ln cap="flat" cmpd="sng" w="38100">
            <a:solidFill>
              <a:srgbClr val="222325"/>
            </a:solidFill>
            <a:prstDash val="dash"/>
            <a:round/>
            <a:headEnd len="sm" w="sm" type="none"/>
            <a:tailEnd len="sm" w="sm" type="none"/>
          </a:ln>
        </p:spPr>
      </p:cxnSp>
      <p:cxnSp>
        <p:nvCxnSpPr>
          <p:cNvPr id="485" name="Google Shape;485;p59"/>
          <p:cNvCxnSpPr/>
          <p:nvPr/>
        </p:nvCxnSpPr>
        <p:spPr>
          <a:xfrm>
            <a:off x="5364480" y="2186980"/>
            <a:ext cx="0" cy="688530"/>
          </a:xfrm>
          <a:prstGeom prst="straightConnector1">
            <a:avLst/>
          </a:prstGeom>
          <a:noFill/>
          <a:ln cap="flat" cmpd="sng" w="38100">
            <a:solidFill>
              <a:srgbClr val="222325"/>
            </a:solidFill>
            <a:prstDash val="dash"/>
            <a:round/>
            <a:headEnd len="sm" w="sm" type="none"/>
            <a:tailEnd len="sm" w="sm" type="none"/>
          </a:ln>
        </p:spPr>
      </p:cxnSp>
      <p:cxnSp>
        <p:nvCxnSpPr>
          <p:cNvPr id="486" name="Google Shape;486;p59"/>
          <p:cNvCxnSpPr/>
          <p:nvPr/>
        </p:nvCxnSpPr>
        <p:spPr>
          <a:xfrm rot="-5400000">
            <a:off x="4242668" y="2347095"/>
            <a:ext cx="368400" cy="12600"/>
          </a:xfrm>
          <a:prstGeom prst="curvedConnector3">
            <a:avLst>
              <a:gd fmla="val 50000" name="adj1"/>
            </a:avLst>
          </a:prstGeom>
          <a:noFill/>
          <a:ln cap="flat" cmpd="sng" w="57150">
            <a:solidFill>
              <a:srgbClr val="222325"/>
            </a:solidFill>
            <a:prstDash val="solid"/>
            <a:round/>
            <a:headEnd len="sm" w="sm" type="none"/>
            <a:tailEnd len="med" w="med" type="triangle"/>
          </a:ln>
        </p:spPr>
      </p:cxnSp>
      <p:sp>
        <p:nvSpPr>
          <p:cNvPr id="487" name="Google Shape;487;p59"/>
          <p:cNvSpPr/>
          <p:nvPr/>
        </p:nvSpPr>
        <p:spPr>
          <a:xfrm>
            <a:off x="4467698" y="2207645"/>
            <a:ext cx="423513" cy="400110"/>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488" name="Google Shape;488;p59"/>
          <p:cNvCxnSpPr/>
          <p:nvPr/>
        </p:nvCxnSpPr>
        <p:spPr>
          <a:xfrm>
            <a:off x="3426770" y="2537595"/>
            <a:ext cx="1921132" cy="642024"/>
          </a:xfrm>
          <a:prstGeom prst="straightConnector1">
            <a:avLst/>
          </a:prstGeom>
          <a:noFill/>
          <a:ln cap="flat" cmpd="sng" w="38100">
            <a:solidFill>
              <a:srgbClr val="222325"/>
            </a:solidFill>
            <a:prstDash val="solid"/>
            <a:round/>
            <a:headEnd len="med" w="med" type="triangle"/>
            <a:tailEnd len="med" w="med" type="triangle"/>
          </a:ln>
        </p:spPr>
      </p:cxnSp>
      <p:sp>
        <p:nvSpPr>
          <p:cNvPr id="489" name="Google Shape;489;p59"/>
          <p:cNvSpPr/>
          <p:nvPr/>
        </p:nvSpPr>
        <p:spPr>
          <a:xfrm>
            <a:off x="3875353" y="2827231"/>
            <a:ext cx="31290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L</a:t>
            </a:r>
            <a:endParaRPr/>
          </a:p>
        </p:txBody>
      </p:sp>
      <p:sp>
        <p:nvSpPr>
          <p:cNvPr id="490" name="Google Shape;490;p59"/>
          <p:cNvSpPr/>
          <p:nvPr/>
        </p:nvSpPr>
        <p:spPr>
          <a:xfrm>
            <a:off x="5404008" y="2305518"/>
            <a:ext cx="1203268" cy="369332"/>
          </a:xfrm>
          <a:prstGeom prst="rect">
            <a:avLst/>
          </a:prstGeom>
          <a:blipFill rotWithShape="1">
            <a:blip r:embed="rId5">
              <a:alphaModFix/>
            </a:blip>
            <a:stretch>
              <a:fillRect b="-26664" l="-4166" r="0" t="-6666"/>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91" name="Google Shape;491;p59"/>
          <p:cNvSpPr/>
          <p:nvPr/>
        </p:nvSpPr>
        <p:spPr>
          <a:xfrm>
            <a:off x="7248172" y="2277818"/>
            <a:ext cx="4334328" cy="424732"/>
          </a:xfrm>
          <a:prstGeom prst="rect">
            <a:avLst/>
          </a:prstGeom>
          <a:blipFill rotWithShape="1">
            <a:blip r:embed="rId6">
              <a:alphaModFix/>
            </a:blip>
            <a:stretch>
              <a:fillRect b="-32348" l="-2039" r="-1165" t="-20586"/>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92" name="Google Shape;492;p59"/>
          <p:cNvSpPr/>
          <p:nvPr/>
        </p:nvSpPr>
        <p:spPr>
          <a:xfrm>
            <a:off x="259448" y="3872414"/>
            <a:ext cx="9656889" cy="1754326"/>
          </a:xfrm>
          <a:prstGeom prst="rect">
            <a:avLst/>
          </a:prstGeom>
          <a:blipFill rotWithShape="1">
            <a:blip r:embed="rId7">
              <a:alphaModFix/>
            </a:blip>
            <a:stretch>
              <a:fillRect b="-7142" l="-1050" r="0" t="-4285"/>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93" name="Google Shape;493;p59"/>
          <p:cNvSpPr/>
          <p:nvPr/>
        </p:nvSpPr>
        <p:spPr>
          <a:xfrm>
            <a:off x="259448" y="5718171"/>
            <a:ext cx="9656889" cy="424732"/>
          </a:xfrm>
          <a:prstGeom prst="rect">
            <a:avLst/>
          </a:prstGeom>
          <a:blipFill rotWithShape="1">
            <a:blip r:embed="rId8">
              <a:alphaModFix/>
            </a:blip>
            <a:stretch>
              <a:fillRect b="-32348" l="-1050" r="0" t="-20586"/>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494" name="Google Shape;494;p59"/>
          <p:cNvSpPr/>
          <p:nvPr/>
        </p:nvSpPr>
        <p:spPr>
          <a:xfrm rot="5400000">
            <a:off x="6142022" y="-872576"/>
            <a:ext cx="248030" cy="8604959"/>
          </a:xfrm>
          <a:prstGeom prst="rect">
            <a:avLst/>
          </a:prstGeom>
          <a:blipFill rotWithShape="1">
            <a:blip r:embed="rId9">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pic>
        <p:nvPicPr>
          <p:cNvPr descr="PID_bad_Kp14_Ki0p01_Kd0 (1)" id="500" name="Google Shape;500;g7cfbadb141_0_32"/>
          <p:cNvPicPr preferRelativeResize="0"/>
          <p:nvPr/>
        </p:nvPicPr>
        <p:blipFill rotWithShape="1">
          <a:blip r:embed="rId3">
            <a:alphaModFix/>
          </a:blip>
          <a:srcRect b="0" l="0" r="0" t="0"/>
          <a:stretch/>
        </p:blipFill>
        <p:spPr>
          <a:xfrm>
            <a:off x="6350" y="4763"/>
            <a:ext cx="12192000" cy="6858000"/>
          </a:xfrm>
          <a:prstGeom prst="rect">
            <a:avLst/>
          </a:prstGeom>
          <a:noFill/>
          <a:ln>
            <a:noFill/>
          </a:ln>
        </p:spPr>
      </p:pic>
      <p:sp>
        <p:nvSpPr>
          <p:cNvPr id="501" name="Google Shape;501;g7cfbadb141_0_32"/>
          <p:cNvSpPr txBox="1"/>
          <p:nvPr/>
        </p:nvSpPr>
        <p:spPr>
          <a:xfrm>
            <a:off x="0" y="0"/>
            <a:ext cx="1812000" cy="156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Kp = 14</a:t>
            </a:r>
            <a:endParaRPr b="0" i="0" sz="32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5000"/>
                                        <p:tgtEl>
                                          <p:spTgt spid="5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60"/>
          <p:cNvSpPr txBox="1"/>
          <p:nvPr>
            <p:ph idx="12" type="sldNum"/>
          </p:nvPr>
        </p:nvSpPr>
        <p:spPr>
          <a:xfrm>
            <a:off x="8737600" y="6265332"/>
            <a:ext cx="2844900" cy="365100"/>
          </a:xfrm>
          <a:prstGeom prst="rect">
            <a:avLst/>
          </a:prstGeom>
          <a:noFill/>
          <a:ln>
            <a:noFill/>
          </a:ln>
        </p:spPr>
        <p:txBody>
          <a:bodyPr anchorCtr="0" anchor="ctr" bIns="60925" lIns="121900" spcFirstLastPara="1" rIns="121900" wrap="square" tIns="60925">
            <a:noAutofit/>
          </a:bodyPr>
          <a:lstStyle/>
          <a:p>
            <a:pPr indent="0" lvl="0" marL="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508" name="Google Shape;508;p60"/>
          <p:cNvSpPr txBox="1"/>
          <p:nvPr>
            <p:ph type="title"/>
          </p:nvPr>
        </p:nvSpPr>
        <p:spPr>
          <a:xfrm>
            <a:off x="413536" y="20647"/>
            <a:ext cx="10972800" cy="924900"/>
          </a:xfrm>
          <a:prstGeom prst="rect">
            <a:avLst/>
          </a:prstGeom>
          <a:noFill/>
          <a:ln>
            <a:noFill/>
          </a:ln>
        </p:spPr>
        <p:txBody>
          <a:bodyPr anchorCtr="0" anchor="ctr" bIns="60925" lIns="121900" spcFirstLastPara="1" rIns="121900" wrap="square" tIns="60925">
            <a:noAutofit/>
          </a:bodyPr>
          <a:lstStyle/>
          <a:p>
            <a:pPr indent="0" lvl="0" marL="0" rtl="0" algn="l">
              <a:lnSpc>
                <a:spcPct val="100000"/>
              </a:lnSpc>
              <a:spcBef>
                <a:spcPts val="0"/>
              </a:spcBef>
              <a:spcAft>
                <a:spcPts val="0"/>
              </a:spcAft>
              <a:buSzPts val="4800"/>
              <a:buNone/>
            </a:pPr>
            <a:r>
              <a:rPr lang="en-US"/>
              <a:t>Derivative Control</a:t>
            </a:r>
            <a:endParaRPr/>
          </a:p>
        </p:txBody>
      </p:sp>
      <p:cxnSp>
        <p:nvCxnSpPr>
          <p:cNvPr id="509" name="Google Shape;509;p60"/>
          <p:cNvCxnSpPr/>
          <p:nvPr/>
        </p:nvCxnSpPr>
        <p:spPr>
          <a:xfrm>
            <a:off x="1963557" y="1799447"/>
            <a:ext cx="8604958" cy="0"/>
          </a:xfrm>
          <a:prstGeom prst="straightConnector1">
            <a:avLst/>
          </a:prstGeom>
          <a:noFill/>
          <a:ln cap="flat" cmpd="sng" w="28575">
            <a:solidFill>
              <a:srgbClr val="92AFFF"/>
            </a:solidFill>
            <a:prstDash val="dash"/>
            <a:round/>
            <a:headEnd len="sm" w="sm" type="none"/>
            <a:tailEnd len="med" w="med" type="triangle"/>
          </a:ln>
        </p:spPr>
      </p:cxnSp>
      <p:sp>
        <p:nvSpPr>
          <p:cNvPr id="510" name="Google Shape;510;p60"/>
          <p:cNvSpPr/>
          <p:nvPr/>
        </p:nvSpPr>
        <p:spPr>
          <a:xfrm>
            <a:off x="2438400" y="5062330"/>
            <a:ext cx="8004313" cy="829744"/>
          </a:xfrm>
          <a:custGeom>
            <a:rect b="b" l="l" r="r" t="t"/>
            <a:pathLst>
              <a:path extrusionOk="0" h="829744" w="8004313">
                <a:moveTo>
                  <a:pt x="0" y="755374"/>
                </a:moveTo>
                <a:cubicBezTo>
                  <a:pt x="527878" y="811696"/>
                  <a:pt x="1055756" y="868018"/>
                  <a:pt x="1550504" y="795131"/>
                </a:cubicBezTo>
                <a:cubicBezTo>
                  <a:pt x="2045252" y="722244"/>
                  <a:pt x="2584174" y="428488"/>
                  <a:pt x="2968487" y="318053"/>
                </a:cubicBezTo>
                <a:cubicBezTo>
                  <a:pt x="3352800" y="207618"/>
                  <a:pt x="3540540" y="181113"/>
                  <a:pt x="3856383" y="132522"/>
                </a:cubicBezTo>
                <a:cubicBezTo>
                  <a:pt x="4172226" y="83931"/>
                  <a:pt x="4565374" y="48592"/>
                  <a:pt x="4863548" y="26505"/>
                </a:cubicBezTo>
                <a:cubicBezTo>
                  <a:pt x="5161722" y="4418"/>
                  <a:pt x="5645426" y="0"/>
                  <a:pt x="5645426" y="0"/>
                </a:cubicBezTo>
                <a:lnTo>
                  <a:pt x="8004313" y="0"/>
                </a:lnTo>
              </a:path>
            </a:pathLst>
          </a:custGeom>
          <a:noFill/>
          <a:ln cap="flat" cmpd="sng" w="25400">
            <a:solidFill>
              <a:srgbClr val="22232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511" name="Google Shape;511;p60"/>
          <p:cNvCxnSpPr/>
          <p:nvPr/>
        </p:nvCxnSpPr>
        <p:spPr>
          <a:xfrm>
            <a:off x="259448" y="1678932"/>
            <a:ext cx="947651" cy="0"/>
          </a:xfrm>
          <a:prstGeom prst="straightConnector1">
            <a:avLst/>
          </a:prstGeom>
          <a:noFill/>
          <a:ln cap="flat" cmpd="sng" w="28575">
            <a:solidFill>
              <a:srgbClr val="00124C"/>
            </a:solidFill>
            <a:prstDash val="solid"/>
            <a:round/>
            <a:headEnd len="sm" w="sm" type="none"/>
            <a:tailEnd len="med" w="med" type="triangle"/>
          </a:ln>
        </p:spPr>
      </p:cxnSp>
      <p:cxnSp>
        <p:nvCxnSpPr>
          <p:cNvPr id="512" name="Google Shape;512;p60"/>
          <p:cNvCxnSpPr/>
          <p:nvPr/>
        </p:nvCxnSpPr>
        <p:spPr>
          <a:xfrm rot="10800000">
            <a:off x="259448" y="1264920"/>
            <a:ext cx="0" cy="414012"/>
          </a:xfrm>
          <a:prstGeom prst="straightConnector1">
            <a:avLst/>
          </a:prstGeom>
          <a:noFill/>
          <a:ln cap="flat" cmpd="sng" w="28575">
            <a:solidFill>
              <a:srgbClr val="00124C"/>
            </a:solidFill>
            <a:prstDash val="solid"/>
            <a:round/>
            <a:headEnd len="sm" w="sm" type="none"/>
            <a:tailEnd len="med" w="med" type="triangle"/>
          </a:ln>
        </p:spPr>
      </p:cxnSp>
      <p:sp>
        <p:nvSpPr>
          <p:cNvPr id="513" name="Google Shape;513;p60"/>
          <p:cNvSpPr/>
          <p:nvPr/>
        </p:nvSpPr>
        <p:spPr>
          <a:xfrm>
            <a:off x="1176125" y="1494266"/>
            <a:ext cx="30008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x</a:t>
            </a:r>
            <a:endParaRPr/>
          </a:p>
        </p:txBody>
      </p:sp>
      <p:sp>
        <p:nvSpPr>
          <p:cNvPr id="514" name="Google Shape;514;p60"/>
          <p:cNvSpPr/>
          <p:nvPr/>
        </p:nvSpPr>
        <p:spPr>
          <a:xfrm>
            <a:off x="113454" y="913987"/>
            <a:ext cx="30008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y</a:t>
            </a:r>
            <a:endParaRPr/>
          </a:p>
        </p:txBody>
      </p:sp>
      <p:sp>
        <p:nvSpPr>
          <p:cNvPr id="515" name="Google Shape;515;p60"/>
          <p:cNvSpPr/>
          <p:nvPr/>
        </p:nvSpPr>
        <p:spPr>
          <a:xfrm>
            <a:off x="82393" y="2971496"/>
            <a:ext cx="10681632" cy="1089529"/>
          </a:xfrm>
          <a:prstGeom prst="rect">
            <a:avLst/>
          </a:prstGeom>
          <a:noFill/>
          <a:ln>
            <a:noFill/>
          </a:ln>
        </p:spPr>
        <p:txBody>
          <a:bodyPr anchorCtr="0" anchor="t" bIns="45700" lIns="91425" spcFirstLastPara="1" rIns="91425" wrap="square" tIns="45700">
            <a:sp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400" u="none" cap="none" strike="noStrike">
                <a:solidFill>
                  <a:srgbClr val="000000"/>
                </a:solidFill>
                <a:latin typeface="Gill Sans"/>
                <a:ea typeface="Gill Sans"/>
                <a:cs typeface="Gill Sans"/>
                <a:sym typeface="Gill Sans"/>
              </a:rPr>
              <a:t>By modifying the control parameter, the car might oscillate around the centerline</a:t>
            </a:r>
            <a:endParaRPr/>
          </a:p>
          <a:p>
            <a:pPr indent="-228600" lvl="0" marL="228600" marR="0" rtl="0" algn="l">
              <a:lnSpc>
                <a:spcPct val="90000"/>
              </a:lnSpc>
              <a:spcBef>
                <a:spcPts val="0"/>
              </a:spcBef>
              <a:spcAft>
                <a:spcPts val="0"/>
              </a:spcAft>
              <a:buClr>
                <a:schemeClr val="dk1"/>
              </a:buClr>
              <a:buSzPts val="2800"/>
              <a:buFont typeface="Arial"/>
              <a:buChar char="•"/>
            </a:pPr>
            <a:r>
              <a:rPr b="0" i="0" lang="en-US" sz="2400" u="none" cap="none" strike="noStrike">
                <a:solidFill>
                  <a:srgbClr val="000000"/>
                </a:solidFill>
                <a:latin typeface="Gill Sans"/>
                <a:ea typeface="Gill Sans"/>
                <a:cs typeface="Gill Sans"/>
                <a:sym typeface="Gill Sans"/>
              </a:rPr>
              <a:t>We need to avoid the overshoot of the car and we might to react quickly</a:t>
            </a:r>
            <a:endParaRPr/>
          </a:p>
          <a:p>
            <a:pPr indent="-228600" lvl="0" marL="228600" marR="0" rtl="0" algn="l">
              <a:lnSpc>
                <a:spcPct val="90000"/>
              </a:lnSpc>
              <a:spcBef>
                <a:spcPts val="0"/>
              </a:spcBef>
              <a:spcAft>
                <a:spcPts val="0"/>
              </a:spcAft>
              <a:buClr>
                <a:schemeClr val="dk1"/>
              </a:buClr>
              <a:buSzPts val="2800"/>
              <a:buFont typeface="Arial"/>
              <a:buChar char="•"/>
            </a:pPr>
            <a:r>
              <a:rPr b="0" i="0" lang="en-US" sz="2400" u="none" cap="none" strike="noStrike">
                <a:solidFill>
                  <a:srgbClr val="000000"/>
                </a:solidFill>
                <a:latin typeface="Gill Sans"/>
                <a:ea typeface="Gill Sans"/>
                <a:cs typeface="Gill Sans"/>
                <a:sym typeface="Gill Sans"/>
              </a:rPr>
              <a:t>We enhance the P-Controller with a Derivate (D) part: </a:t>
            </a:r>
            <a:r>
              <a:rPr b="0" i="0" lang="en-US" sz="2400" u="none" cap="none" strike="noStrike">
                <a:solidFill>
                  <a:srgbClr val="C00000"/>
                </a:solidFill>
                <a:latin typeface="Gill Sans"/>
                <a:ea typeface="Gill Sans"/>
                <a:cs typeface="Gill Sans"/>
                <a:sym typeface="Gill Sans"/>
              </a:rPr>
              <a:t>PD-Controller</a:t>
            </a:r>
            <a:endParaRPr/>
          </a:p>
        </p:txBody>
      </p:sp>
      <p:sp>
        <p:nvSpPr>
          <p:cNvPr id="516" name="Google Shape;516;p60"/>
          <p:cNvSpPr/>
          <p:nvPr/>
        </p:nvSpPr>
        <p:spPr>
          <a:xfrm>
            <a:off x="1974574" y="1398519"/>
            <a:ext cx="8468139" cy="1099943"/>
          </a:xfrm>
          <a:custGeom>
            <a:rect b="b" l="l" r="r" t="t"/>
            <a:pathLst>
              <a:path extrusionOk="0" h="1099943" w="8468139">
                <a:moveTo>
                  <a:pt x="0" y="390524"/>
                </a:moveTo>
                <a:cubicBezTo>
                  <a:pt x="250687" y="773733"/>
                  <a:pt x="501374" y="1156942"/>
                  <a:pt x="901148" y="1092890"/>
                </a:cubicBezTo>
                <a:cubicBezTo>
                  <a:pt x="1300922" y="1028838"/>
                  <a:pt x="1844261" y="83515"/>
                  <a:pt x="2398643" y="6211"/>
                </a:cubicBezTo>
                <a:cubicBezTo>
                  <a:pt x="2953025" y="-71093"/>
                  <a:pt x="3631095" y="598142"/>
                  <a:pt x="4227443" y="629064"/>
                </a:cubicBezTo>
                <a:cubicBezTo>
                  <a:pt x="4823791" y="659986"/>
                  <a:pt x="5448852" y="204994"/>
                  <a:pt x="5976730" y="191742"/>
                </a:cubicBezTo>
                <a:cubicBezTo>
                  <a:pt x="6504608" y="178490"/>
                  <a:pt x="6979478" y="536299"/>
                  <a:pt x="7394713" y="549551"/>
                </a:cubicBezTo>
                <a:cubicBezTo>
                  <a:pt x="7809948" y="562803"/>
                  <a:pt x="8468139" y="271255"/>
                  <a:pt x="8468139" y="271255"/>
                </a:cubicBezTo>
                <a:lnTo>
                  <a:pt x="8468139" y="271255"/>
                </a:lnTo>
              </a:path>
            </a:pathLst>
          </a:custGeom>
          <a:noFill/>
          <a:ln cap="flat" cmpd="sng" w="25400">
            <a:solidFill>
              <a:srgbClr val="22232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517" name="Google Shape;517;p60"/>
          <p:cNvPicPr preferRelativeResize="0"/>
          <p:nvPr/>
        </p:nvPicPr>
        <p:blipFill rotWithShape="1">
          <a:blip r:embed="rId3">
            <a:alphaModFix/>
          </a:blip>
          <a:srcRect b="0" l="0" r="0" t="0"/>
          <a:stretch/>
        </p:blipFill>
        <p:spPr>
          <a:xfrm rot="8240245">
            <a:off x="2799746" y="1965424"/>
            <a:ext cx="783171" cy="685277"/>
          </a:xfrm>
          <a:prstGeom prst="rect">
            <a:avLst/>
          </a:prstGeom>
          <a:noFill/>
          <a:ln>
            <a:noFill/>
          </a:ln>
        </p:spPr>
      </p:pic>
      <p:cxnSp>
        <p:nvCxnSpPr>
          <p:cNvPr id="518" name="Google Shape;518;p60"/>
          <p:cNvCxnSpPr/>
          <p:nvPr/>
        </p:nvCxnSpPr>
        <p:spPr>
          <a:xfrm>
            <a:off x="2089359" y="4996950"/>
            <a:ext cx="8604958" cy="0"/>
          </a:xfrm>
          <a:prstGeom prst="straightConnector1">
            <a:avLst/>
          </a:prstGeom>
          <a:noFill/>
          <a:ln cap="flat" cmpd="sng" w="28575">
            <a:solidFill>
              <a:srgbClr val="92AFFF"/>
            </a:solidFill>
            <a:prstDash val="dash"/>
            <a:round/>
            <a:headEnd len="sm" w="sm" type="none"/>
            <a:tailEnd len="med" w="med" type="triangle"/>
          </a:ln>
        </p:spPr>
      </p:cxnSp>
      <p:pic>
        <p:nvPicPr>
          <p:cNvPr id="519" name="Google Shape;519;p60"/>
          <p:cNvPicPr preferRelativeResize="0"/>
          <p:nvPr/>
        </p:nvPicPr>
        <p:blipFill rotWithShape="1">
          <a:blip r:embed="rId3">
            <a:alphaModFix/>
          </a:blip>
          <a:srcRect b="0" l="0" r="0" t="0"/>
          <a:stretch/>
        </p:blipFill>
        <p:spPr>
          <a:xfrm rot="10800000">
            <a:off x="1998635" y="5508995"/>
            <a:ext cx="840183" cy="685277"/>
          </a:xfrm>
          <a:prstGeom prst="rect">
            <a:avLst/>
          </a:prstGeom>
          <a:noFill/>
          <a:ln>
            <a:noFill/>
          </a:ln>
        </p:spPr>
      </p:pic>
      <p:cxnSp>
        <p:nvCxnSpPr>
          <p:cNvPr id="520" name="Google Shape;520;p60"/>
          <p:cNvCxnSpPr/>
          <p:nvPr/>
        </p:nvCxnSpPr>
        <p:spPr>
          <a:xfrm>
            <a:off x="2758330" y="5882159"/>
            <a:ext cx="433001" cy="84619"/>
          </a:xfrm>
          <a:prstGeom prst="straightConnector1">
            <a:avLst/>
          </a:prstGeom>
          <a:noFill/>
          <a:ln cap="flat" cmpd="sng" w="38100">
            <a:solidFill>
              <a:schemeClr val="accent1"/>
            </a:solidFill>
            <a:prstDash val="solid"/>
            <a:round/>
            <a:headEnd len="sm" w="sm" type="none"/>
            <a:tailEnd len="med" w="med" type="triangle"/>
          </a:ln>
        </p:spPr>
      </p:cxnSp>
      <p:cxnSp>
        <p:nvCxnSpPr>
          <p:cNvPr id="521" name="Google Shape;521;p60"/>
          <p:cNvCxnSpPr/>
          <p:nvPr/>
        </p:nvCxnSpPr>
        <p:spPr>
          <a:xfrm>
            <a:off x="2738656" y="5706892"/>
            <a:ext cx="433001" cy="84619"/>
          </a:xfrm>
          <a:prstGeom prst="straightConnector1">
            <a:avLst/>
          </a:prstGeom>
          <a:noFill/>
          <a:ln cap="flat" cmpd="sng" w="38100">
            <a:solidFill>
              <a:schemeClr val="accent1"/>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1"/>
          <p:cNvSpPr txBox="1"/>
          <p:nvPr>
            <p:ph idx="12" type="sldNum"/>
          </p:nvPr>
        </p:nvSpPr>
        <p:spPr>
          <a:xfrm>
            <a:off x="8737600" y="6265332"/>
            <a:ext cx="2844900" cy="365100"/>
          </a:xfrm>
          <a:prstGeom prst="rect">
            <a:avLst/>
          </a:prstGeom>
          <a:noFill/>
          <a:ln>
            <a:noFill/>
          </a:ln>
        </p:spPr>
        <p:txBody>
          <a:bodyPr anchorCtr="0" anchor="ctr" bIns="60925" lIns="121900" spcFirstLastPara="1" rIns="121900" wrap="square" tIns="60925">
            <a:noAutofit/>
          </a:bodyPr>
          <a:lstStyle/>
          <a:p>
            <a:pPr indent="0" lvl="0" marL="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528" name="Google Shape;528;p61"/>
          <p:cNvSpPr txBox="1"/>
          <p:nvPr>
            <p:ph type="title"/>
          </p:nvPr>
        </p:nvSpPr>
        <p:spPr>
          <a:xfrm>
            <a:off x="413536" y="20647"/>
            <a:ext cx="10972800" cy="924900"/>
          </a:xfrm>
          <a:prstGeom prst="rect">
            <a:avLst/>
          </a:prstGeom>
          <a:noFill/>
          <a:ln>
            <a:noFill/>
          </a:ln>
        </p:spPr>
        <p:txBody>
          <a:bodyPr anchorCtr="0" anchor="ctr" bIns="60925" lIns="121900" spcFirstLastPara="1" rIns="121900" wrap="square" tIns="60925">
            <a:noAutofit/>
          </a:bodyPr>
          <a:lstStyle/>
          <a:p>
            <a:pPr indent="0" lvl="0" marL="0" rtl="0" algn="l">
              <a:lnSpc>
                <a:spcPct val="100000"/>
              </a:lnSpc>
              <a:spcBef>
                <a:spcPts val="0"/>
              </a:spcBef>
              <a:spcAft>
                <a:spcPts val="0"/>
              </a:spcAft>
              <a:buSzPts val="4800"/>
              <a:buNone/>
            </a:pPr>
            <a:r>
              <a:rPr lang="en-US"/>
              <a:t>Derivative Control</a:t>
            </a:r>
            <a:endParaRPr/>
          </a:p>
        </p:txBody>
      </p:sp>
      <p:sp>
        <p:nvSpPr>
          <p:cNvPr id="529" name="Google Shape;529;p61"/>
          <p:cNvSpPr/>
          <p:nvPr/>
        </p:nvSpPr>
        <p:spPr>
          <a:xfrm>
            <a:off x="364245" y="1427067"/>
            <a:ext cx="10681632" cy="1913922"/>
          </a:xfrm>
          <a:prstGeom prst="rect">
            <a:avLst/>
          </a:prstGeom>
          <a:blipFill rotWithShape="1">
            <a:blip r:embed="rId3">
              <a:alphaModFix/>
            </a:blip>
            <a:stretch>
              <a:fillRect b="-1973" l="-948" r="-1305" t="-592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530" name="Google Shape;530;p61"/>
          <p:cNvSpPr/>
          <p:nvPr/>
        </p:nvSpPr>
        <p:spPr>
          <a:xfrm>
            <a:off x="364245" y="3429000"/>
            <a:ext cx="10681632" cy="1249125"/>
          </a:xfrm>
          <a:prstGeom prst="rect">
            <a:avLst/>
          </a:prstGeom>
          <a:blipFill rotWithShape="1">
            <a:blip r:embed="rId4">
              <a:alphaModFix/>
            </a:blip>
            <a:stretch>
              <a:fillRect b="-4039" l="-949" r="-591" t="-1010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pic>
        <p:nvPicPr>
          <p:cNvPr descr="PID_bad2_Kp5_Ki0_Kd0p09 (1)" id="536" name="Google Shape;536;g7cfbadb141_0_38"/>
          <p:cNvPicPr preferRelativeResize="0"/>
          <p:nvPr/>
        </p:nvPicPr>
        <p:blipFill rotWithShape="1">
          <a:blip r:embed="rId3">
            <a:alphaModFix/>
          </a:blip>
          <a:srcRect b="7895" l="7610" r="4161" t="8132"/>
          <a:stretch/>
        </p:blipFill>
        <p:spPr>
          <a:xfrm>
            <a:off x="-64851" y="-14419"/>
            <a:ext cx="12836878" cy="6872419"/>
          </a:xfrm>
          <a:prstGeom prst="rect">
            <a:avLst/>
          </a:prstGeom>
          <a:noFill/>
          <a:ln>
            <a:noFill/>
          </a:ln>
        </p:spPr>
      </p:pic>
      <p:sp>
        <p:nvSpPr>
          <p:cNvPr id="537" name="Google Shape;537;g7cfbadb141_0_38"/>
          <p:cNvSpPr txBox="1"/>
          <p:nvPr/>
        </p:nvSpPr>
        <p:spPr>
          <a:xfrm>
            <a:off x="0" y="491066"/>
            <a:ext cx="1812000" cy="156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Kp = 5,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Kd = 0.09</a:t>
            </a:r>
            <a:endParaRPr b="0" i="0" sz="32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5000"/>
                                        <p:tgtEl>
                                          <p:spTgt spid="5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62"/>
          <p:cNvSpPr txBox="1"/>
          <p:nvPr>
            <p:ph idx="12" type="sldNum"/>
          </p:nvPr>
        </p:nvSpPr>
        <p:spPr>
          <a:xfrm>
            <a:off x="8737600" y="6265332"/>
            <a:ext cx="2844900" cy="365100"/>
          </a:xfrm>
          <a:prstGeom prst="rect">
            <a:avLst/>
          </a:prstGeom>
          <a:noFill/>
          <a:ln>
            <a:noFill/>
          </a:ln>
        </p:spPr>
        <p:txBody>
          <a:bodyPr anchorCtr="0" anchor="ctr" bIns="60925" lIns="121900" spcFirstLastPara="1" rIns="121900" wrap="square" tIns="60925">
            <a:noAutofit/>
          </a:bodyPr>
          <a:lstStyle/>
          <a:p>
            <a:pPr indent="0" lvl="0" marL="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544" name="Google Shape;544;p62"/>
          <p:cNvSpPr txBox="1"/>
          <p:nvPr>
            <p:ph type="title"/>
          </p:nvPr>
        </p:nvSpPr>
        <p:spPr>
          <a:xfrm>
            <a:off x="413536" y="20647"/>
            <a:ext cx="10972800" cy="924900"/>
          </a:xfrm>
          <a:prstGeom prst="rect">
            <a:avLst/>
          </a:prstGeom>
          <a:noFill/>
          <a:ln>
            <a:noFill/>
          </a:ln>
        </p:spPr>
        <p:txBody>
          <a:bodyPr anchorCtr="0" anchor="ctr" bIns="60925" lIns="121900" spcFirstLastPara="1" rIns="121900" wrap="square" tIns="60925">
            <a:noAutofit/>
          </a:bodyPr>
          <a:lstStyle/>
          <a:p>
            <a:pPr indent="0" lvl="0" marL="0" rtl="0" algn="l">
              <a:lnSpc>
                <a:spcPct val="100000"/>
              </a:lnSpc>
              <a:spcBef>
                <a:spcPts val="0"/>
              </a:spcBef>
              <a:spcAft>
                <a:spcPts val="0"/>
              </a:spcAft>
              <a:buSzPts val="4800"/>
              <a:buNone/>
            </a:pPr>
            <a:r>
              <a:rPr lang="en-US"/>
              <a:t>Integral control</a:t>
            </a:r>
            <a:endParaRPr/>
          </a:p>
        </p:txBody>
      </p:sp>
      <p:sp>
        <p:nvSpPr>
          <p:cNvPr id="545" name="Google Shape;545;p62"/>
          <p:cNvSpPr/>
          <p:nvPr/>
        </p:nvSpPr>
        <p:spPr>
          <a:xfrm>
            <a:off x="413536" y="2990823"/>
            <a:ext cx="10972800" cy="3344955"/>
          </a:xfrm>
          <a:prstGeom prst="rect">
            <a:avLst/>
          </a:prstGeom>
          <a:blipFill rotWithShape="1">
            <a:blip r:embed="rId3">
              <a:alphaModFix/>
            </a:blip>
            <a:stretch>
              <a:fillRect b="-20831" l="-924" r="0" t="-3407"/>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546" name="Google Shape;546;p62"/>
          <p:cNvSpPr/>
          <p:nvPr/>
        </p:nvSpPr>
        <p:spPr>
          <a:xfrm>
            <a:off x="1908313" y="1641812"/>
            <a:ext cx="8004313" cy="829744"/>
          </a:xfrm>
          <a:custGeom>
            <a:rect b="b" l="l" r="r" t="t"/>
            <a:pathLst>
              <a:path extrusionOk="0" h="829744" w="8004313">
                <a:moveTo>
                  <a:pt x="0" y="755374"/>
                </a:moveTo>
                <a:cubicBezTo>
                  <a:pt x="527878" y="811696"/>
                  <a:pt x="1055756" y="868018"/>
                  <a:pt x="1550504" y="795131"/>
                </a:cubicBezTo>
                <a:cubicBezTo>
                  <a:pt x="2045252" y="722244"/>
                  <a:pt x="2584174" y="428488"/>
                  <a:pt x="2968487" y="318053"/>
                </a:cubicBezTo>
                <a:cubicBezTo>
                  <a:pt x="3352800" y="207618"/>
                  <a:pt x="3540540" y="181113"/>
                  <a:pt x="3856383" y="132522"/>
                </a:cubicBezTo>
                <a:cubicBezTo>
                  <a:pt x="4172226" y="83931"/>
                  <a:pt x="4565374" y="48592"/>
                  <a:pt x="4863548" y="26505"/>
                </a:cubicBezTo>
                <a:cubicBezTo>
                  <a:pt x="5161722" y="4418"/>
                  <a:pt x="5645426" y="0"/>
                  <a:pt x="5645426" y="0"/>
                </a:cubicBezTo>
                <a:lnTo>
                  <a:pt x="8004313" y="0"/>
                </a:lnTo>
              </a:path>
            </a:pathLst>
          </a:custGeom>
          <a:noFill/>
          <a:ln cap="flat" cmpd="sng" w="38100">
            <a:solidFill>
              <a:srgbClr val="22232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547" name="Google Shape;547;p62"/>
          <p:cNvCxnSpPr/>
          <p:nvPr/>
        </p:nvCxnSpPr>
        <p:spPr>
          <a:xfrm>
            <a:off x="1559272" y="1576432"/>
            <a:ext cx="8604958" cy="0"/>
          </a:xfrm>
          <a:prstGeom prst="straightConnector1">
            <a:avLst/>
          </a:prstGeom>
          <a:noFill/>
          <a:ln cap="flat" cmpd="sng" w="28575">
            <a:solidFill>
              <a:srgbClr val="92AFFF"/>
            </a:solidFill>
            <a:prstDash val="dash"/>
            <a:round/>
            <a:headEnd len="sm" w="sm" type="none"/>
            <a:tailEnd len="med" w="med" type="triangle"/>
          </a:ln>
        </p:spPr>
      </p:cxnSp>
      <p:pic>
        <p:nvPicPr>
          <p:cNvPr id="548" name="Google Shape;548;p62"/>
          <p:cNvPicPr preferRelativeResize="0"/>
          <p:nvPr/>
        </p:nvPicPr>
        <p:blipFill rotWithShape="1">
          <a:blip r:embed="rId4">
            <a:alphaModFix/>
          </a:blip>
          <a:srcRect b="0" l="0" r="0" t="0"/>
          <a:stretch/>
        </p:blipFill>
        <p:spPr>
          <a:xfrm rot="10800000">
            <a:off x="1468548" y="2088477"/>
            <a:ext cx="840183" cy="685277"/>
          </a:xfrm>
          <a:prstGeom prst="rect">
            <a:avLst/>
          </a:prstGeom>
          <a:noFill/>
          <a:ln>
            <a:noFill/>
          </a:ln>
        </p:spPr>
      </p:pic>
      <p:sp>
        <p:nvSpPr>
          <p:cNvPr id="549" name="Google Shape;549;p62"/>
          <p:cNvSpPr/>
          <p:nvPr/>
        </p:nvSpPr>
        <p:spPr>
          <a:xfrm>
            <a:off x="1921565" y="1563757"/>
            <a:ext cx="7911548" cy="821634"/>
          </a:xfrm>
          <a:custGeom>
            <a:rect b="b" l="l" r="r" t="t"/>
            <a:pathLst>
              <a:path extrusionOk="0" h="821634" w="7911548">
                <a:moveTo>
                  <a:pt x="0" y="821634"/>
                </a:moveTo>
                <a:cubicBezTo>
                  <a:pt x="283817" y="639417"/>
                  <a:pt x="567635" y="457200"/>
                  <a:pt x="848139" y="331304"/>
                </a:cubicBezTo>
                <a:cubicBezTo>
                  <a:pt x="1128643" y="205408"/>
                  <a:pt x="1225826" y="117060"/>
                  <a:pt x="1683026" y="66260"/>
                </a:cubicBezTo>
                <a:cubicBezTo>
                  <a:pt x="2140226" y="15460"/>
                  <a:pt x="3591339" y="26504"/>
                  <a:pt x="3591339" y="26504"/>
                </a:cubicBezTo>
                <a:lnTo>
                  <a:pt x="7911548" y="0"/>
                </a:lnTo>
              </a:path>
            </a:pathLst>
          </a:custGeom>
          <a:noFill/>
          <a:ln cap="flat"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3"/>
          <p:cNvSpPr txBox="1"/>
          <p:nvPr>
            <p:ph idx="12" type="sldNum"/>
          </p:nvPr>
        </p:nvSpPr>
        <p:spPr>
          <a:xfrm>
            <a:off x="8737600" y="6265332"/>
            <a:ext cx="2844900" cy="365100"/>
          </a:xfrm>
          <a:prstGeom prst="rect">
            <a:avLst/>
          </a:prstGeom>
          <a:noFill/>
          <a:ln>
            <a:noFill/>
          </a:ln>
        </p:spPr>
        <p:txBody>
          <a:bodyPr anchorCtr="0" anchor="ctr" bIns="60925" lIns="121900" spcFirstLastPara="1" rIns="121900" wrap="square" tIns="60925">
            <a:noAutofit/>
          </a:bodyPr>
          <a:lstStyle/>
          <a:p>
            <a:pPr indent="0" lvl="0" marL="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556" name="Google Shape;556;p63"/>
          <p:cNvSpPr txBox="1"/>
          <p:nvPr>
            <p:ph type="title"/>
          </p:nvPr>
        </p:nvSpPr>
        <p:spPr>
          <a:xfrm>
            <a:off x="413536" y="20647"/>
            <a:ext cx="10972800" cy="924900"/>
          </a:xfrm>
          <a:prstGeom prst="rect">
            <a:avLst/>
          </a:prstGeom>
          <a:noFill/>
          <a:ln>
            <a:noFill/>
          </a:ln>
        </p:spPr>
        <p:txBody>
          <a:bodyPr anchorCtr="0" anchor="ctr" bIns="60925" lIns="121900" spcFirstLastPara="1" rIns="121900" wrap="square" tIns="60925">
            <a:noAutofit/>
          </a:bodyPr>
          <a:lstStyle/>
          <a:p>
            <a:pPr indent="0" lvl="0" marL="0" rtl="0" algn="l">
              <a:lnSpc>
                <a:spcPct val="100000"/>
              </a:lnSpc>
              <a:spcBef>
                <a:spcPts val="0"/>
              </a:spcBef>
              <a:spcAft>
                <a:spcPts val="0"/>
              </a:spcAft>
              <a:buSzPts val="4800"/>
              <a:buNone/>
            </a:pPr>
            <a:r>
              <a:rPr lang="en-US"/>
              <a:t>PID Controller</a:t>
            </a:r>
            <a:endParaRPr/>
          </a:p>
        </p:txBody>
      </p:sp>
      <p:sp>
        <p:nvSpPr>
          <p:cNvPr id="557" name="Google Shape;557;p63"/>
          <p:cNvSpPr/>
          <p:nvPr/>
        </p:nvSpPr>
        <p:spPr>
          <a:xfrm>
            <a:off x="495296" y="1196554"/>
            <a:ext cx="10972800" cy="1162819"/>
          </a:xfrm>
          <a:prstGeom prst="rect">
            <a:avLst/>
          </a:prstGeom>
          <a:blipFill rotWithShape="1">
            <a:blip r:embed="rId3">
              <a:alphaModFix/>
            </a:blip>
            <a:stretch>
              <a:fillRect b="-133681" l="-461" r="0" t="-64123"/>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558" name="Google Shape;558;p63"/>
          <p:cNvSpPr/>
          <p:nvPr/>
        </p:nvSpPr>
        <p:spPr>
          <a:xfrm rot="-5400000">
            <a:off x="2576977" y="1419979"/>
            <a:ext cx="502679" cy="2199059"/>
          </a:xfrm>
          <a:prstGeom prst="leftBrace">
            <a:avLst>
              <a:gd fmla="val 8333" name="adj1"/>
              <a:gd fmla="val 50000" name="adj2"/>
            </a:avLst>
          </a:prstGeom>
          <a:noFill/>
          <a:ln cap="flat" cmpd="sng" w="2857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559" name="Google Shape;559;p63"/>
          <p:cNvSpPr/>
          <p:nvPr/>
        </p:nvSpPr>
        <p:spPr>
          <a:xfrm rot="-5400000">
            <a:off x="5326188" y="1295073"/>
            <a:ext cx="493265" cy="2474860"/>
          </a:xfrm>
          <a:prstGeom prst="leftBrace">
            <a:avLst>
              <a:gd fmla="val 8333" name="adj1"/>
              <a:gd fmla="val 50000" name="adj2"/>
            </a:avLst>
          </a:prstGeom>
          <a:noFill/>
          <a:ln cap="flat" cmpd="sng" w="28575">
            <a:solidFill>
              <a:srgbClr val="255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560" name="Google Shape;560;p63"/>
          <p:cNvSpPr/>
          <p:nvPr/>
        </p:nvSpPr>
        <p:spPr>
          <a:xfrm rot="-5400000">
            <a:off x="8876395" y="872683"/>
            <a:ext cx="493267" cy="3270911"/>
          </a:xfrm>
          <a:prstGeom prst="leftBrace">
            <a:avLst>
              <a:gd fmla="val 8333" name="adj1"/>
              <a:gd fmla="val 50000" name="adj2"/>
            </a:avLst>
          </a:prstGeom>
          <a:noFill/>
          <a:ln cap="flat" cmpd="sng" w="28575">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561" name="Google Shape;561;p63"/>
          <p:cNvSpPr/>
          <p:nvPr/>
        </p:nvSpPr>
        <p:spPr>
          <a:xfrm>
            <a:off x="1477540" y="2886443"/>
            <a:ext cx="2701552" cy="95410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800" u="none" cap="none" strike="noStrike">
                <a:solidFill>
                  <a:srgbClr val="FFC000"/>
                </a:solidFill>
                <a:latin typeface="Gill Sans"/>
                <a:ea typeface="Gill Sans"/>
                <a:cs typeface="Gill Sans"/>
                <a:sym typeface="Gill Sans"/>
              </a:rPr>
              <a:t>P</a:t>
            </a:r>
            <a:br>
              <a:rPr b="1" i="0" lang="en-US" sz="2800" u="none" cap="none" strike="noStrike">
                <a:solidFill>
                  <a:srgbClr val="FFC000"/>
                </a:solidFill>
                <a:latin typeface="Gill Sans"/>
                <a:ea typeface="Gill Sans"/>
                <a:cs typeface="Gill Sans"/>
                <a:sym typeface="Gill Sans"/>
              </a:rPr>
            </a:br>
            <a:r>
              <a:rPr b="1" i="0" lang="en-US" sz="2800" u="none" cap="none" strike="noStrike">
                <a:solidFill>
                  <a:srgbClr val="FFC000"/>
                </a:solidFill>
                <a:latin typeface="Gill Sans"/>
                <a:ea typeface="Gill Sans"/>
                <a:cs typeface="Gill Sans"/>
                <a:sym typeface="Gill Sans"/>
              </a:rPr>
              <a:t>Proportional</a:t>
            </a:r>
            <a:endParaRPr b="1" i="0" sz="2800" u="none" cap="none" strike="noStrike">
              <a:solidFill>
                <a:srgbClr val="FFC000"/>
              </a:solidFill>
              <a:latin typeface="Arial"/>
              <a:ea typeface="Arial"/>
              <a:cs typeface="Arial"/>
              <a:sym typeface="Arial"/>
            </a:endParaRPr>
          </a:p>
        </p:txBody>
      </p:sp>
      <p:sp>
        <p:nvSpPr>
          <p:cNvPr id="562" name="Google Shape;562;p63"/>
          <p:cNvSpPr/>
          <p:nvPr/>
        </p:nvSpPr>
        <p:spPr>
          <a:xfrm>
            <a:off x="4222044" y="2897402"/>
            <a:ext cx="2701552" cy="95410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800" u="none" cap="none" strike="noStrike">
                <a:solidFill>
                  <a:srgbClr val="255FFF"/>
                </a:solidFill>
                <a:latin typeface="Gill Sans"/>
                <a:ea typeface="Gill Sans"/>
                <a:cs typeface="Gill Sans"/>
                <a:sym typeface="Gill Sans"/>
              </a:rPr>
              <a:t>D</a:t>
            </a:r>
            <a:br>
              <a:rPr b="1" i="0" lang="en-US" sz="2800" u="none" cap="none" strike="noStrike">
                <a:solidFill>
                  <a:srgbClr val="255FFF"/>
                </a:solidFill>
                <a:latin typeface="Gill Sans"/>
                <a:ea typeface="Gill Sans"/>
                <a:cs typeface="Gill Sans"/>
                <a:sym typeface="Gill Sans"/>
              </a:rPr>
            </a:br>
            <a:r>
              <a:rPr b="1" i="0" lang="en-US" sz="2800" u="none" cap="none" strike="noStrike">
                <a:solidFill>
                  <a:srgbClr val="255FFF"/>
                </a:solidFill>
                <a:latin typeface="Gill Sans"/>
                <a:ea typeface="Gill Sans"/>
                <a:cs typeface="Gill Sans"/>
                <a:sym typeface="Gill Sans"/>
              </a:rPr>
              <a:t>Differential</a:t>
            </a:r>
            <a:endParaRPr b="1" i="0" sz="2800" u="none" cap="none" strike="noStrike">
              <a:solidFill>
                <a:srgbClr val="255FFF"/>
              </a:solidFill>
              <a:latin typeface="Arial"/>
              <a:ea typeface="Arial"/>
              <a:cs typeface="Arial"/>
              <a:sym typeface="Arial"/>
            </a:endParaRPr>
          </a:p>
        </p:txBody>
      </p:sp>
      <p:sp>
        <p:nvSpPr>
          <p:cNvPr id="563" name="Google Shape;563;p63"/>
          <p:cNvSpPr/>
          <p:nvPr/>
        </p:nvSpPr>
        <p:spPr>
          <a:xfrm>
            <a:off x="7772252" y="2897402"/>
            <a:ext cx="2701552" cy="95410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800" u="none" cap="none" strike="noStrike">
                <a:solidFill>
                  <a:srgbClr val="C00000"/>
                </a:solidFill>
                <a:latin typeface="Gill Sans"/>
                <a:ea typeface="Gill Sans"/>
                <a:cs typeface="Gill Sans"/>
                <a:sym typeface="Gill Sans"/>
              </a:rPr>
              <a:t>I</a:t>
            </a:r>
            <a:br>
              <a:rPr b="1" i="0" lang="en-US" sz="2800" u="none" cap="none" strike="noStrike">
                <a:solidFill>
                  <a:srgbClr val="C00000"/>
                </a:solidFill>
                <a:latin typeface="Gill Sans"/>
                <a:ea typeface="Gill Sans"/>
                <a:cs typeface="Gill Sans"/>
                <a:sym typeface="Gill Sans"/>
              </a:rPr>
            </a:br>
            <a:r>
              <a:rPr b="1" i="0" lang="en-US" sz="2800" u="none" cap="none" strike="noStrike">
                <a:solidFill>
                  <a:srgbClr val="C00000"/>
                </a:solidFill>
                <a:latin typeface="Gill Sans"/>
                <a:ea typeface="Gill Sans"/>
                <a:cs typeface="Gill Sans"/>
                <a:sym typeface="Gill Sans"/>
              </a:rPr>
              <a:t>Integral</a:t>
            </a:r>
            <a:endParaRPr b="1" i="0" sz="2800" u="none" cap="none" strike="noStrike">
              <a:solidFill>
                <a:srgbClr val="C00000"/>
              </a:solidFill>
              <a:latin typeface="Arial"/>
              <a:ea typeface="Arial"/>
              <a:cs typeface="Arial"/>
              <a:sym typeface="Arial"/>
            </a:endParaRPr>
          </a:p>
        </p:txBody>
      </p:sp>
      <p:sp>
        <p:nvSpPr>
          <p:cNvPr id="564" name="Google Shape;564;p63"/>
          <p:cNvSpPr/>
          <p:nvPr/>
        </p:nvSpPr>
        <p:spPr>
          <a:xfrm>
            <a:off x="789521" y="4543176"/>
            <a:ext cx="6698052" cy="535531"/>
          </a:xfrm>
          <a:prstGeom prst="rect">
            <a:avLst/>
          </a:prstGeom>
          <a:blipFill rotWithShape="1">
            <a:blip r:embed="rId4">
              <a:alphaModFix/>
            </a:blip>
            <a:stretch>
              <a:fillRect b="-37207" l="-2461" r="-1325" t="-23252"/>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8" name="Shape 278"/>
        <p:cNvGrpSpPr/>
        <p:nvPr/>
      </p:nvGrpSpPr>
      <p:grpSpPr>
        <a:xfrm>
          <a:off x="0" y="0"/>
          <a:ext cx="0" cy="0"/>
          <a:chOff x="0" y="0"/>
          <a:chExt cx="0" cy="0"/>
        </a:xfrm>
      </p:grpSpPr>
      <p:sp>
        <p:nvSpPr>
          <p:cNvPr id="279" name="Google Shape;279;g5fef1c078e_0_203"/>
          <p:cNvSpPr txBox="1"/>
          <p:nvPr>
            <p:ph idx="12" type="sldNum"/>
          </p:nvPr>
        </p:nvSpPr>
        <p:spPr>
          <a:xfrm>
            <a:off x="8737600" y="6265332"/>
            <a:ext cx="2844900" cy="365100"/>
          </a:xfrm>
          <a:prstGeom prst="rect">
            <a:avLst/>
          </a:prstGeom>
          <a:noFill/>
          <a:ln>
            <a:noFill/>
          </a:ln>
        </p:spPr>
        <p:txBody>
          <a:bodyPr anchorCtr="0" anchor="ctr" bIns="60925" lIns="121900" spcFirstLastPara="1" rIns="121900" wrap="square" tIns="60925">
            <a:noAutofit/>
          </a:bodyPr>
          <a:lstStyle/>
          <a:p>
            <a:pPr indent="0" lvl="0" marL="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280" name="Google Shape;280;g5fef1c078e_0_203"/>
          <p:cNvSpPr txBox="1"/>
          <p:nvPr>
            <p:ph type="title"/>
          </p:nvPr>
        </p:nvSpPr>
        <p:spPr>
          <a:xfrm>
            <a:off x="413536" y="20647"/>
            <a:ext cx="10972800" cy="924900"/>
          </a:xfrm>
          <a:prstGeom prst="rect">
            <a:avLst/>
          </a:prstGeom>
          <a:noFill/>
          <a:ln>
            <a:noFill/>
          </a:ln>
        </p:spPr>
        <p:txBody>
          <a:bodyPr anchorCtr="0" anchor="ctr" bIns="60925" lIns="121900" spcFirstLastPara="1" rIns="121900" wrap="square" tIns="60925">
            <a:noAutofit/>
          </a:bodyPr>
          <a:lstStyle/>
          <a:p>
            <a:pPr indent="0" lvl="0" marL="0" rtl="0" algn="l">
              <a:lnSpc>
                <a:spcPct val="100000"/>
              </a:lnSpc>
              <a:spcBef>
                <a:spcPts val="0"/>
              </a:spcBef>
              <a:spcAft>
                <a:spcPts val="0"/>
              </a:spcAft>
              <a:buSzPts val="4800"/>
              <a:buNone/>
            </a:pPr>
            <a:r>
              <a:rPr lang="en-US"/>
              <a:t>Lesson Plan</a:t>
            </a:r>
            <a:endParaRPr/>
          </a:p>
        </p:txBody>
      </p:sp>
      <p:sp>
        <p:nvSpPr>
          <p:cNvPr id="281" name="Google Shape;281;g5fef1c078e_0_203"/>
          <p:cNvSpPr txBox="1"/>
          <p:nvPr>
            <p:ph idx="1" type="body"/>
          </p:nvPr>
        </p:nvSpPr>
        <p:spPr>
          <a:xfrm>
            <a:off x="573952" y="1203159"/>
            <a:ext cx="10972800" cy="4921200"/>
          </a:xfrm>
          <a:prstGeom prst="rect">
            <a:avLst/>
          </a:prstGeom>
          <a:noFill/>
          <a:ln>
            <a:noFill/>
          </a:ln>
        </p:spPr>
        <p:txBody>
          <a:bodyPr anchorCtr="0" anchor="t" bIns="60925" lIns="121900" spcFirstLastPara="1" rIns="121900" wrap="square" tIns="60925">
            <a:noAutofit/>
          </a:bodyPr>
          <a:lstStyle/>
          <a:p>
            <a:pPr indent="0" lvl="0" marL="0" rtl="0" algn="l">
              <a:lnSpc>
                <a:spcPct val="100000"/>
              </a:lnSpc>
              <a:spcBef>
                <a:spcPts val="500"/>
              </a:spcBef>
              <a:spcAft>
                <a:spcPts val="0"/>
              </a:spcAft>
              <a:buSzPts val="2400"/>
              <a:buNone/>
            </a:pPr>
            <a:r>
              <a:rPr lang="en-US"/>
              <a:t>Part I: Tracking a reference signal </a:t>
            </a:r>
            <a:endParaRPr/>
          </a:p>
          <a:p>
            <a:pPr indent="0" lvl="0" marL="0" rtl="0" algn="l">
              <a:lnSpc>
                <a:spcPct val="100000"/>
              </a:lnSpc>
              <a:spcBef>
                <a:spcPts val="500"/>
              </a:spcBef>
              <a:spcAft>
                <a:spcPts val="0"/>
              </a:spcAft>
              <a:buSzPts val="2400"/>
              <a:buNone/>
            </a:pPr>
            <a:r>
              <a:rPr lang="en-US"/>
              <a:t>Part II: PID control</a:t>
            </a:r>
            <a:endParaRPr/>
          </a:p>
          <a:p>
            <a:pPr indent="0" lvl="0" marL="0" rtl="0" algn="l">
              <a:lnSpc>
                <a:spcPct val="100000"/>
              </a:lnSpc>
              <a:spcBef>
                <a:spcPts val="500"/>
              </a:spcBef>
              <a:spcAft>
                <a:spcPts val="0"/>
              </a:spcAft>
              <a:buSzPts val="2400"/>
              <a:buNone/>
            </a:pPr>
            <a:r>
              <a:rPr lang="en-US"/>
              <a:t>Part III: The Laplace transform</a:t>
            </a:r>
            <a:endParaRPr/>
          </a:p>
          <a:p>
            <a:pPr indent="0" lvl="0" marL="0" rtl="0" algn="l">
              <a:lnSpc>
                <a:spcPct val="100000"/>
              </a:lnSpc>
              <a:spcBef>
                <a:spcPts val="500"/>
              </a:spcBef>
              <a:spcAft>
                <a:spcPts val="0"/>
              </a:spcAft>
              <a:buSzPts val="2400"/>
              <a:buNone/>
            </a:pPr>
            <a:r>
              <a:rPr lang="en-US"/>
              <a:t>Part IV: Applications</a:t>
            </a:r>
            <a:endParaRPr/>
          </a:p>
          <a:p>
            <a:pPr indent="0" lvl="0" marL="609600" rtl="0" algn="l">
              <a:lnSpc>
                <a:spcPct val="100000"/>
              </a:lnSpc>
              <a:spcBef>
                <a:spcPts val="500"/>
              </a:spcBef>
              <a:spcAft>
                <a:spcPts val="0"/>
              </a:spcAft>
              <a:buSzPts val="2400"/>
              <a:buNone/>
            </a:pPr>
            <a:r>
              <a:t/>
            </a:r>
            <a:endParaRPr/>
          </a:p>
          <a:p>
            <a:pPr indent="0" lvl="0" marL="609600" rtl="0" algn="l">
              <a:lnSpc>
                <a:spcPct val="100000"/>
              </a:lnSpc>
              <a:spcBef>
                <a:spcPts val="500"/>
              </a:spcBef>
              <a:spcAft>
                <a:spcPts val="0"/>
              </a:spcAft>
              <a:buSzPts val="24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64"/>
          <p:cNvSpPr txBox="1"/>
          <p:nvPr>
            <p:ph idx="12" type="sldNum"/>
          </p:nvPr>
        </p:nvSpPr>
        <p:spPr>
          <a:xfrm>
            <a:off x="8737600" y="6265332"/>
            <a:ext cx="2844900" cy="365100"/>
          </a:xfrm>
          <a:prstGeom prst="rect">
            <a:avLst/>
          </a:prstGeom>
          <a:noFill/>
          <a:ln>
            <a:noFill/>
          </a:ln>
        </p:spPr>
        <p:txBody>
          <a:bodyPr anchorCtr="0" anchor="ctr" bIns="60925" lIns="121900" spcFirstLastPara="1" rIns="121900" wrap="square" tIns="60925">
            <a:noAutofit/>
          </a:bodyPr>
          <a:lstStyle/>
          <a:p>
            <a:pPr indent="0" lvl="0" marL="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571" name="Google Shape;571;p64"/>
          <p:cNvSpPr txBox="1"/>
          <p:nvPr>
            <p:ph type="title"/>
          </p:nvPr>
        </p:nvSpPr>
        <p:spPr>
          <a:xfrm>
            <a:off x="413536" y="20647"/>
            <a:ext cx="10972800" cy="924900"/>
          </a:xfrm>
          <a:prstGeom prst="rect">
            <a:avLst/>
          </a:prstGeom>
          <a:noFill/>
          <a:ln>
            <a:noFill/>
          </a:ln>
        </p:spPr>
        <p:txBody>
          <a:bodyPr anchorCtr="0" anchor="ctr" bIns="60925" lIns="121900" spcFirstLastPara="1" rIns="121900" wrap="square" tIns="60925">
            <a:noAutofit/>
          </a:bodyPr>
          <a:lstStyle/>
          <a:p>
            <a:pPr indent="0" lvl="0" marL="0" rtl="0" algn="l">
              <a:lnSpc>
                <a:spcPct val="100000"/>
              </a:lnSpc>
              <a:spcBef>
                <a:spcPts val="0"/>
              </a:spcBef>
              <a:spcAft>
                <a:spcPts val="0"/>
              </a:spcAft>
              <a:buSzPts val="4800"/>
              <a:buNone/>
            </a:pPr>
            <a:r>
              <a:rPr lang="en-US"/>
              <a:t>PID Controller</a:t>
            </a:r>
            <a:endParaRPr/>
          </a:p>
        </p:txBody>
      </p:sp>
      <p:pic>
        <p:nvPicPr>
          <p:cNvPr id="572" name="Google Shape;572;p64"/>
          <p:cNvPicPr preferRelativeResize="0"/>
          <p:nvPr/>
        </p:nvPicPr>
        <p:blipFill rotWithShape="1">
          <a:blip r:embed="rId3">
            <a:alphaModFix/>
          </a:blip>
          <a:srcRect b="0" l="0" r="0" t="0"/>
          <a:stretch/>
        </p:blipFill>
        <p:spPr>
          <a:xfrm>
            <a:off x="2475012" y="1370024"/>
            <a:ext cx="6576913" cy="476259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pic>
        <p:nvPicPr>
          <p:cNvPr descr="PID_good_Kp14_Ki0_Kd0p09 (1)" id="578" name="Google Shape;578;g7cfbadb141_0_44"/>
          <p:cNvPicPr preferRelativeResize="0"/>
          <p:nvPr/>
        </p:nvPicPr>
        <p:blipFill rotWithShape="1">
          <a:blip r:embed="rId3">
            <a:alphaModFix/>
          </a:blip>
          <a:srcRect b="0" l="0" r="0" t="0"/>
          <a:stretch/>
        </p:blipFill>
        <p:spPr>
          <a:xfrm>
            <a:off x="0" y="1191"/>
            <a:ext cx="12198350" cy="6861572"/>
          </a:xfrm>
          <a:prstGeom prst="rect">
            <a:avLst/>
          </a:prstGeom>
          <a:noFill/>
          <a:ln>
            <a:noFill/>
          </a:ln>
        </p:spPr>
      </p:pic>
      <p:sp>
        <p:nvSpPr>
          <p:cNvPr id="579" name="Google Shape;579;g7cfbadb141_0_44"/>
          <p:cNvSpPr txBox="1"/>
          <p:nvPr/>
        </p:nvSpPr>
        <p:spPr>
          <a:xfrm>
            <a:off x="0" y="0"/>
            <a:ext cx="1812000" cy="156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Kp = 14, Ki = 0,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Kd = 0.09</a:t>
            </a:r>
            <a:endParaRPr b="0" i="0" sz="32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78"/>
                                        </p:tgtEl>
                                        <p:attrNameLst>
                                          <p:attrName>style.visibility</p:attrName>
                                        </p:attrNameLst>
                                      </p:cBhvr>
                                      <p:to>
                                        <p:strVal val="visible"/>
                                      </p:to>
                                    </p:set>
                                    <p:animEffect filter="fade" transition="in">
                                      <p:cBhvr>
                                        <p:cTn dur="5000"/>
                                        <p:tgtEl>
                                          <p:spTgt spid="5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65"/>
          <p:cNvSpPr txBox="1"/>
          <p:nvPr>
            <p:ph idx="12" type="sldNum"/>
          </p:nvPr>
        </p:nvSpPr>
        <p:spPr>
          <a:xfrm>
            <a:off x="8737600" y="6265332"/>
            <a:ext cx="2844900" cy="365100"/>
          </a:xfrm>
          <a:prstGeom prst="rect">
            <a:avLst/>
          </a:prstGeom>
          <a:noFill/>
          <a:ln>
            <a:noFill/>
          </a:ln>
        </p:spPr>
        <p:txBody>
          <a:bodyPr anchorCtr="0" anchor="ctr" bIns="60925" lIns="121900" spcFirstLastPara="1" rIns="121900" wrap="square" tIns="60925">
            <a:noAutofit/>
          </a:bodyPr>
          <a:lstStyle/>
          <a:p>
            <a:pPr indent="0" lvl="0" marL="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586" name="Google Shape;586;p65"/>
          <p:cNvSpPr txBox="1"/>
          <p:nvPr>
            <p:ph type="title"/>
          </p:nvPr>
        </p:nvSpPr>
        <p:spPr>
          <a:xfrm>
            <a:off x="413536" y="20647"/>
            <a:ext cx="10972800" cy="924900"/>
          </a:xfrm>
          <a:prstGeom prst="rect">
            <a:avLst/>
          </a:prstGeom>
          <a:noFill/>
          <a:ln>
            <a:noFill/>
          </a:ln>
        </p:spPr>
        <p:txBody>
          <a:bodyPr anchorCtr="0" anchor="ctr" bIns="60925" lIns="121900" spcFirstLastPara="1" rIns="121900" wrap="square" tIns="60925">
            <a:noAutofit/>
          </a:bodyPr>
          <a:lstStyle/>
          <a:p>
            <a:pPr indent="0" lvl="0" marL="0" rtl="0" algn="l">
              <a:lnSpc>
                <a:spcPct val="100000"/>
              </a:lnSpc>
              <a:spcBef>
                <a:spcPts val="0"/>
              </a:spcBef>
              <a:spcAft>
                <a:spcPts val="0"/>
              </a:spcAft>
              <a:buSzPts val="4800"/>
              <a:buNone/>
            </a:pPr>
            <a:r>
              <a:rPr lang="en-US"/>
              <a:t>PID Tuning</a:t>
            </a:r>
            <a:endParaRPr/>
          </a:p>
        </p:txBody>
      </p:sp>
      <p:sp>
        <p:nvSpPr>
          <p:cNvPr id="587" name="Google Shape;587;p65"/>
          <p:cNvSpPr/>
          <p:nvPr/>
        </p:nvSpPr>
        <p:spPr>
          <a:xfrm>
            <a:off x="413536" y="1411909"/>
            <a:ext cx="10610048" cy="4459939"/>
          </a:xfrm>
          <a:prstGeom prst="rect">
            <a:avLst/>
          </a:prstGeom>
          <a:noFill/>
          <a:ln>
            <a:noFill/>
          </a:ln>
        </p:spPr>
        <p:txBody>
          <a:bodyPr anchorCtr="0" anchor="t" bIns="45700" lIns="91425" spcFirstLastPara="1" rIns="91425" wrap="square" tIns="45700">
            <a:spAutoFit/>
          </a:bodyPr>
          <a:lstStyle/>
          <a:p>
            <a:pPr indent="-228600" lvl="0" marL="228600" marR="0" rtl="0" algn="l">
              <a:lnSpc>
                <a:spcPct val="150000"/>
              </a:lnSpc>
              <a:spcBef>
                <a:spcPts val="0"/>
              </a:spcBef>
              <a:spcAft>
                <a:spcPts val="0"/>
              </a:spcAft>
              <a:buClr>
                <a:schemeClr val="dk1"/>
              </a:buClr>
              <a:buSzPts val="2800"/>
              <a:buFont typeface="Arial"/>
              <a:buChar char="•"/>
            </a:pPr>
            <a:r>
              <a:rPr b="0" i="0" lang="en-US" sz="2400" u="none" cap="none" strike="noStrike">
                <a:solidFill>
                  <a:srgbClr val="000000"/>
                </a:solidFill>
                <a:latin typeface="Gill Sans"/>
                <a:ea typeface="Gill Sans"/>
                <a:cs typeface="Gill Sans"/>
                <a:sym typeface="Gill Sans"/>
              </a:rPr>
              <a:t>PID Tuning: How do we find good control gains K</a:t>
            </a:r>
            <a:r>
              <a:rPr b="0" baseline="-25000" i="0" lang="en-US" sz="2400" u="none" cap="none" strike="noStrike">
                <a:solidFill>
                  <a:srgbClr val="000000"/>
                </a:solidFill>
                <a:latin typeface="Gill Sans"/>
                <a:ea typeface="Gill Sans"/>
                <a:cs typeface="Gill Sans"/>
                <a:sym typeface="Gill Sans"/>
              </a:rPr>
              <a:t>p</a:t>
            </a:r>
            <a:r>
              <a:rPr b="0" i="0" lang="en-US" sz="2400" u="none" cap="none" strike="noStrike">
                <a:solidFill>
                  <a:srgbClr val="000000"/>
                </a:solidFill>
                <a:latin typeface="Gill Sans"/>
                <a:ea typeface="Gill Sans"/>
                <a:cs typeface="Gill Sans"/>
                <a:sym typeface="Gill Sans"/>
              </a:rPr>
              <a:t>, K</a:t>
            </a:r>
            <a:r>
              <a:rPr b="0" baseline="-25000" i="0" lang="en-US" sz="2400" u="none" cap="none" strike="noStrike">
                <a:solidFill>
                  <a:srgbClr val="000000"/>
                </a:solidFill>
                <a:latin typeface="Gill Sans"/>
                <a:ea typeface="Gill Sans"/>
                <a:cs typeface="Gill Sans"/>
                <a:sym typeface="Gill Sans"/>
              </a:rPr>
              <a:t>i</a:t>
            </a:r>
            <a:r>
              <a:rPr b="0" i="0" lang="en-US" sz="2400" u="none" cap="none" strike="noStrike">
                <a:solidFill>
                  <a:srgbClr val="000000"/>
                </a:solidFill>
                <a:latin typeface="Gill Sans"/>
                <a:ea typeface="Gill Sans"/>
                <a:cs typeface="Gill Sans"/>
                <a:sym typeface="Gill Sans"/>
              </a:rPr>
              <a:t>, K</a:t>
            </a:r>
            <a:r>
              <a:rPr b="0" baseline="-25000" i="0" lang="en-US" sz="2400" u="none" cap="none" strike="noStrike">
                <a:solidFill>
                  <a:srgbClr val="000000"/>
                </a:solidFill>
                <a:latin typeface="Gill Sans"/>
                <a:ea typeface="Gill Sans"/>
                <a:cs typeface="Gill Sans"/>
                <a:sym typeface="Gill Sans"/>
              </a:rPr>
              <a:t>d  </a:t>
            </a:r>
            <a:r>
              <a:rPr b="0" i="0" lang="en-US" sz="2400" u="none" cap="none" strike="noStrike">
                <a:solidFill>
                  <a:srgbClr val="000000"/>
                </a:solidFill>
                <a:latin typeface="Gill Sans"/>
                <a:ea typeface="Gill Sans"/>
                <a:cs typeface="Gill Sans"/>
                <a:sym typeface="Gill Sans"/>
              </a:rPr>
              <a:t>?</a:t>
            </a:r>
            <a:endParaRPr b="0" baseline="-25000" i="0" sz="2400" u="none" cap="none" strike="noStrike">
              <a:solidFill>
                <a:srgbClr val="000000"/>
              </a:solidFill>
              <a:latin typeface="Gill Sans"/>
              <a:ea typeface="Gill Sans"/>
              <a:cs typeface="Gill Sans"/>
              <a:sym typeface="Gill Sans"/>
            </a:endParaRPr>
          </a:p>
          <a:p>
            <a:pPr indent="-228600" lvl="0" marL="228600" marR="0" rtl="0" algn="l">
              <a:lnSpc>
                <a:spcPct val="150000"/>
              </a:lnSpc>
              <a:spcBef>
                <a:spcPts val="0"/>
              </a:spcBef>
              <a:spcAft>
                <a:spcPts val="0"/>
              </a:spcAft>
              <a:buClr>
                <a:schemeClr val="dk1"/>
              </a:buClr>
              <a:buSzPts val="2800"/>
              <a:buFont typeface="Arial"/>
              <a:buChar char="•"/>
            </a:pPr>
            <a:r>
              <a:rPr b="0" i="0" lang="en-US" sz="2400" u="none" cap="none" strike="noStrike">
                <a:solidFill>
                  <a:srgbClr val="000000"/>
                </a:solidFill>
                <a:latin typeface="Gill Sans"/>
                <a:ea typeface="Gill Sans"/>
                <a:cs typeface="Gill Sans"/>
                <a:sym typeface="Gill Sans"/>
              </a:rPr>
              <a:t>PID Tuning needs experience and hands on tuning with experiments to evaluate the tuning </a:t>
            </a:r>
            <a:endParaRPr/>
          </a:p>
          <a:p>
            <a:pPr indent="-228600" lvl="0" marL="228600" marR="0" rtl="0" algn="l">
              <a:lnSpc>
                <a:spcPct val="150000"/>
              </a:lnSpc>
              <a:spcBef>
                <a:spcPts val="0"/>
              </a:spcBef>
              <a:spcAft>
                <a:spcPts val="0"/>
              </a:spcAft>
              <a:buClr>
                <a:schemeClr val="dk1"/>
              </a:buClr>
              <a:buSzPts val="2800"/>
              <a:buFont typeface="Arial"/>
              <a:buChar char="•"/>
            </a:pPr>
            <a:r>
              <a:rPr b="0" i="0" lang="en-US" sz="2400" u="none" cap="none" strike="noStrike">
                <a:solidFill>
                  <a:srgbClr val="000000"/>
                </a:solidFill>
                <a:latin typeface="Gill Sans"/>
                <a:ea typeface="Gill Sans"/>
                <a:cs typeface="Gill Sans"/>
                <a:sym typeface="Gill Sans"/>
              </a:rPr>
              <a:t>Depends on the plant: what it can tolerate, what’s dangerous and what’s ok</a:t>
            </a:r>
            <a:endParaRPr/>
          </a:p>
          <a:p>
            <a:pPr indent="-228600" lvl="0" marL="228600" marR="0" rtl="0" algn="l">
              <a:lnSpc>
                <a:spcPct val="150000"/>
              </a:lnSpc>
              <a:spcBef>
                <a:spcPts val="0"/>
              </a:spcBef>
              <a:spcAft>
                <a:spcPts val="0"/>
              </a:spcAft>
              <a:buClr>
                <a:schemeClr val="dk1"/>
              </a:buClr>
              <a:buSzPts val="2800"/>
              <a:buFont typeface="Arial"/>
              <a:buChar char="•"/>
            </a:pPr>
            <a:r>
              <a:rPr b="0" i="0" lang="en-US" sz="2400" u="none" cap="none" strike="noStrike">
                <a:solidFill>
                  <a:srgbClr val="000000"/>
                </a:solidFill>
                <a:latin typeface="Gill Sans"/>
                <a:ea typeface="Gill Sans"/>
                <a:cs typeface="Gill Sans"/>
                <a:sym typeface="Gill Sans"/>
              </a:rPr>
              <a:t>Depends on the desired performance characteristics: low steady-state error, quick settling time…</a:t>
            </a:r>
            <a:endParaRPr/>
          </a:p>
          <a:p>
            <a:pPr indent="-228600" lvl="0" marL="228600" marR="0" rtl="0" algn="l">
              <a:lnSpc>
                <a:spcPct val="150000"/>
              </a:lnSpc>
              <a:spcBef>
                <a:spcPts val="0"/>
              </a:spcBef>
              <a:spcAft>
                <a:spcPts val="0"/>
              </a:spcAft>
              <a:buClr>
                <a:schemeClr val="dk1"/>
              </a:buClr>
              <a:buSzPts val="2800"/>
              <a:buFont typeface="Arial"/>
              <a:buChar char="•"/>
            </a:pPr>
            <a:r>
              <a:rPr b="0" i="0" lang="en-US" sz="2400" u="none" cap="none" strike="noStrike">
                <a:solidFill>
                  <a:srgbClr val="000000"/>
                </a:solidFill>
                <a:latin typeface="Gill Sans"/>
                <a:ea typeface="Gill Sans"/>
                <a:cs typeface="Gill Sans"/>
                <a:sym typeface="Gill Sans"/>
              </a:rPr>
              <a:t>Heuristics: Some heuristics more popular than others (e.g., Ziegler-Nichols)</a:t>
            </a:r>
            <a:endParaRPr/>
          </a:p>
          <a:p>
            <a:pPr indent="-228600" lvl="0" marL="228600" marR="0" rtl="0" algn="l">
              <a:lnSpc>
                <a:spcPct val="150000"/>
              </a:lnSpc>
              <a:spcBef>
                <a:spcPts val="0"/>
              </a:spcBef>
              <a:spcAft>
                <a:spcPts val="0"/>
              </a:spcAft>
              <a:buClr>
                <a:schemeClr val="dk1"/>
              </a:buClr>
              <a:buSzPts val="2800"/>
              <a:buFont typeface="Arial"/>
              <a:buChar char="•"/>
            </a:pPr>
            <a:r>
              <a:rPr b="0" i="0" lang="en-US" sz="2400" u="none" cap="none" strike="noStrike">
                <a:solidFill>
                  <a:srgbClr val="000000"/>
                </a:solidFill>
                <a:latin typeface="Gill Sans"/>
                <a:ea typeface="Gill Sans"/>
                <a:cs typeface="Gill Sans"/>
                <a:sym typeface="Gill Sans"/>
              </a:rPr>
              <a:t>Use Optimization Algorithm</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592" name="Shape 592"/>
        <p:cNvGrpSpPr/>
        <p:nvPr/>
      </p:nvGrpSpPr>
      <p:grpSpPr>
        <a:xfrm>
          <a:off x="0" y="0"/>
          <a:ext cx="0" cy="0"/>
          <a:chOff x="0" y="0"/>
          <a:chExt cx="0" cy="0"/>
        </a:xfrm>
      </p:grpSpPr>
      <p:sp>
        <p:nvSpPr>
          <p:cNvPr id="593" name="Google Shape;593;g5fef1c078e_0_613"/>
          <p:cNvSpPr txBox="1"/>
          <p:nvPr>
            <p:ph idx="4294967295" type="ctrTitle"/>
          </p:nvPr>
        </p:nvSpPr>
        <p:spPr>
          <a:xfrm>
            <a:off x="1164601" y="1768435"/>
            <a:ext cx="9862800" cy="2329500"/>
          </a:xfrm>
          <a:prstGeom prst="rect">
            <a:avLst/>
          </a:prstGeom>
          <a:no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95001A"/>
              </a:buClr>
              <a:buSzPts val="4800"/>
              <a:buFont typeface="Gill Sans"/>
              <a:buNone/>
            </a:pPr>
            <a:r>
              <a:rPr b="0" i="0" lang="en-US" sz="4800" u="none" cap="none" strike="noStrike">
                <a:solidFill>
                  <a:schemeClr val="lt1"/>
                </a:solidFill>
                <a:latin typeface="Gill Sans"/>
                <a:ea typeface="Gill Sans"/>
                <a:cs typeface="Gill Sans"/>
                <a:sym typeface="Gill Sans"/>
              </a:rPr>
              <a:t>The Laplace Transform</a:t>
            </a:r>
            <a:endParaRPr b="0" i="0" sz="4800" u="none" cap="none" strike="noStrike">
              <a:solidFill>
                <a:schemeClr val="lt1"/>
              </a:solidFill>
              <a:latin typeface="Gill Sans"/>
              <a:ea typeface="Gill Sans"/>
              <a:cs typeface="Gill Sans"/>
              <a:sym typeface="Gill Sans"/>
            </a:endParaRPr>
          </a:p>
        </p:txBody>
      </p:sp>
      <p:pic>
        <p:nvPicPr>
          <p:cNvPr id="594" name="Google Shape;594;g5fef1c078e_0_613"/>
          <p:cNvPicPr preferRelativeResize="0"/>
          <p:nvPr/>
        </p:nvPicPr>
        <p:blipFill rotWithShape="1">
          <a:blip r:embed="rId3">
            <a:alphaModFix/>
          </a:blip>
          <a:srcRect b="27204" l="0" r="0" t="21349"/>
          <a:stretch/>
        </p:blipFill>
        <p:spPr>
          <a:xfrm>
            <a:off x="3299233" y="6176601"/>
            <a:ext cx="1119698" cy="576027"/>
          </a:xfrm>
          <a:prstGeom prst="rect">
            <a:avLst/>
          </a:prstGeom>
          <a:noFill/>
          <a:ln>
            <a:noFill/>
          </a:ln>
        </p:spPr>
      </p:pic>
      <p:sp>
        <p:nvSpPr>
          <p:cNvPr id="595" name="Google Shape;595;g5fef1c078e_0_613"/>
          <p:cNvSpPr txBox="1"/>
          <p:nvPr/>
        </p:nvSpPr>
        <p:spPr>
          <a:xfrm>
            <a:off x="3001467" y="6004233"/>
            <a:ext cx="532500" cy="7485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FFFFFF"/>
                </a:solidFill>
                <a:latin typeface="Montserrat Thin"/>
                <a:ea typeface="Montserrat Thin"/>
                <a:cs typeface="Montserrat Thin"/>
                <a:sym typeface="Montserrat Thin"/>
              </a:rPr>
              <a:t>x</a:t>
            </a:r>
            <a:endParaRPr b="0" i="0" sz="4000" u="none" cap="none" strike="noStrike">
              <a:solidFill>
                <a:srgbClr val="FFFFFF"/>
              </a:solidFill>
              <a:latin typeface="Montserrat Thin"/>
              <a:ea typeface="Montserrat Thin"/>
              <a:cs typeface="Montserrat Thin"/>
              <a:sym typeface="Montserrat Thi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66"/>
          <p:cNvSpPr txBox="1"/>
          <p:nvPr>
            <p:ph idx="12" type="sldNum"/>
          </p:nvPr>
        </p:nvSpPr>
        <p:spPr>
          <a:xfrm>
            <a:off x="8737600" y="6265332"/>
            <a:ext cx="2844900" cy="365100"/>
          </a:xfrm>
          <a:prstGeom prst="rect">
            <a:avLst/>
          </a:prstGeom>
          <a:noFill/>
          <a:ln>
            <a:noFill/>
          </a:ln>
        </p:spPr>
        <p:txBody>
          <a:bodyPr anchorCtr="0" anchor="ctr" bIns="60925" lIns="121900" spcFirstLastPara="1" rIns="121900" wrap="square" tIns="60925">
            <a:noAutofit/>
          </a:bodyPr>
          <a:lstStyle/>
          <a:p>
            <a:pPr indent="0" lvl="0" marL="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602" name="Google Shape;602;p66"/>
          <p:cNvSpPr txBox="1"/>
          <p:nvPr>
            <p:ph type="title"/>
          </p:nvPr>
        </p:nvSpPr>
        <p:spPr>
          <a:xfrm>
            <a:off x="413536" y="20647"/>
            <a:ext cx="10972800" cy="924900"/>
          </a:xfrm>
          <a:prstGeom prst="rect">
            <a:avLst/>
          </a:prstGeom>
          <a:noFill/>
          <a:ln>
            <a:noFill/>
          </a:ln>
        </p:spPr>
        <p:txBody>
          <a:bodyPr anchorCtr="0" anchor="ctr" bIns="60925" lIns="121900" spcFirstLastPara="1" rIns="121900" wrap="square" tIns="60925">
            <a:noAutofit/>
          </a:bodyPr>
          <a:lstStyle/>
          <a:p>
            <a:pPr indent="0" lvl="0" marL="0" rtl="0" algn="l">
              <a:lnSpc>
                <a:spcPct val="100000"/>
              </a:lnSpc>
              <a:spcBef>
                <a:spcPts val="0"/>
              </a:spcBef>
              <a:spcAft>
                <a:spcPts val="0"/>
              </a:spcAft>
              <a:buSzPts val="4800"/>
              <a:buNone/>
            </a:pPr>
            <a:r>
              <a:rPr lang="en-US"/>
              <a:t>The Laplace Transform</a:t>
            </a:r>
            <a:endParaRPr/>
          </a:p>
        </p:txBody>
      </p:sp>
      <p:sp>
        <p:nvSpPr>
          <p:cNvPr id="603" name="Google Shape;603;p66"/>
          <p:cNvSpPr/>
          <p:nvPr/>
        </p:nvSpPr>
        <p:spPr>
          <a:xfrm>
            <a:off x="3728197" y="3118884"/>
            <a:ext cx="1290918" cy="1250600"/>
          </a:xfrm>
          <a:custGeom>
            <a:rect b="b" l="l" r="r" t="t"/>
            <a:pathLst>
              <a:path extrusionOk="0" h="1250600" w="1290918">
                <a:moveTo>
                  <a:pt x="1290918" y="0"/>
                </a:moveTo>
                <a:cubicBezTo>
                  <a:pt x="1102659" y="420221"/>
                  <a:pt x="914400" y="840442"/>
                  <a:pt x="699247" y="1048871"/>
                </a:cubicBezTo>
                <a:cubicBezTo>
                  <a:pt x="484094" y="1257300"/>
                  <a:pt x="0" y="1250576"/>
                  <a:pt x="0" y="1250576"/>
                </a:cubicBezTo>
              </a:path>
            </a:pathLst>
          </a:cu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4" name="Google Shape;604;p66"/>
          <p:cNvSpPr txBox="1"/>
          <p:nvPr/>
        </p:nvSpPr>
        <p:spPr>
          <a:xfrm>
            <a:off x="2437280" y="1519289"/>
            <a:ext cx="365196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2F5496"/>
                </a:solidFill>
                <a:latin typeface="Radley"/>
                <a:ea typeface="Radley"/>
                <a:cs typeface="Radley"/>
                <a:sym typeface="Radley"/>
              </a:rPr>
              <a:t>Pierre Simon, Marquis de</a:t>
            </a:r>
            <a:endParaRPr b="0" i="0" sz="2400" u="none" cap="none" strike="noStrike">
              <a:solidFill>
                <a:srgbClr val="2F5496"/>
              </a:solidFill>
              <a:latin typeface="Radley"/>
              <a:ea typeface="Radley"/>
              <a:cs typeface="Radley"/>
              <a:sym typeface="Radley"/>
            </a:endParaRPr>
          </a:p>
        </p:txBody>
      </p:sp>
      <p:sp>
        <p:nvSpPr>
          <p:cNvPr id="605" name="Google Shape;605;p66"/>
          <p:cNvSpPr/>
          <p:nvPr/>
        </p:nvSpPr>
        <p:spPr>
          <a:xfrm>
            <a:off x="3865099" y="2025829"/>
            <a:ext cx="551329" cy="517385"/>
          </a:xfrm>
          <a:custGeom>
            <a:rect b="b" l="l" r="r" t="t"/>
            <a:pathLst>
              <a:path extrusionOk="0" h="517385" w="551329">
                <a:moveTo>
                  <a:pt x="0" y="67235"/>
                </a:moveTo>
                <a:cubicBezTo>
                  <a:pt x="89647" y="171450"/>
                  <a:pt x="179294" y="275665"/>
                  <a:pt x="228600" y="349624"/>
                </a:cubicBezTo>
                <a:cubicBezTo>
                  <a:pt x="277906" y="423583"/>
                  <a:pt x="262217" y="546847"/>
                  <a:pt x="295835" y="510988"/>
                </a:cubicBezTo>
                <a:cubicBezTo>
                  <a:pt x="329453" y="475129"/>
                  <a:pt x="387724" y="219636"/>
                  <a:pt x="430306" y="134471"/>
                </a:cubicBezTo>
                <a:cubicBezTo>
                  <a:pt x="472888" y="49306"/>
                  <a:pt x="551329" y="0"/>
                  <a:pt x="551329" y="0"/>
                </a:cubicBezTo>
              </a:path>
            </a:pathLst>
          </a:cu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6" name="Google Shape;606;p66"/>
          <p:cNvSpPr txBox="1"/>
          <p:nvPr/>
        </p:nvSpPr>
        <p:spPr>
          <a:xfrm>
            <a:off x="7296235" y="3944233"/>
            <a:ext cx="2357568" cy="553998"/>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07" name="Google Shape;607;p66"/>
          <p:cNvSpPr/>
          <p:nvPr/>
        </p:nvSpPr>
        <p:spPr>
          <a:xfrm>
            <a:off x="8357218" y="3091990"/>
            <a:ext cx="117801" cy="793376"/>
          </a:xfrm>
          <a:custGeom>
            <a:rect b="b" l="l" r="r" t="t"/>
            <a:pathLst>
              <a:path extrusionOk="0" h="793376" w="117801">
                <a:moveTo>
                  <a:pt x="23661" y="0"/>
                </a:moveTo>
                <a:cubicBezTo>
                  <a:pt x="-19474" y="172542"/>
                  <a:pt x="3254" y="57925"/>
                  <a:pt x="37108" y="430306"/>
                </a:cubicBezTo>
                <a:cubicBezTo>
                  <a:pt x="42455" y="489122"/>
                  <a:pt x="55623" y="510209"/>
                  <a:pt x="77450" y="564776"/>
                </a:cubicBezTo>
                <a:cubicBezTo>
                  <a:pt x="110668" y="730871"/>
                  <a:pt x="69932" y="523431"/>
                  <a:pt x="104344" y="712694"/>
                </a:cubicBezTo>
                <a:cubicBezTo>
                  <a:pt x="118670" y="791487"/>
                  <a:pt x="117791" y="755669"/>
                  <a:pt x="117791" y="793376"/>
                </a:cubicBezTo>
              </a:path>
            </a:pathLst>
          </a:cu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8" name="Google Shape;608;p66"/>
          <p:cNvSpPr txBox="1"/>
          <p:nvPr/>
        </p:nvSpPr>
        <p:spPr>
          <a:xfrm>
            <a:off x="7296235" y="4752213"/>
            <a:ext cx="1895454" cy="1107996"/>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pic>
        <p:nvPicPr>
          <p:cNvPr id="609" name="Google Shape;609;p66"/>
          <p:cNvPicPr preferRelativeResize="0"/>
          <p:nvPr/>
        </p:nvPicPr>
        <p:blipFill rotWithShape="1">
          <a:blip r:embed="rId5">
            <a:alphaModFix/>
          </a:blip>
          <a:srcRect b="0" l="0" r="0" t="0"/>
          <a:stretch/>
        </p:blipFill>
        <p:spPr>
          <a:xfrm>
            <a:off x="1282325" y="3234882"/>
            <a:ext cx="2582775" cy="3030450"/>
          </a:xfrm>
          <a:prstGeom prst="rect">
            <a:avLst/>
          </a:prstGeom>
          <a:noFill/>
          <a:ln>
            <a:noFill/>
          </a:ln>
        </p:spPr>
      </p:pic>
      <p:sp>
        <p:nvSpPr>
          <p:cNvPr id="610" name="Google Shape;610;p66"/>
          <p:cNvSpPr txBox="1"/>
          <p:nvPr/>
        </p:nvSpPr>
        <p:spPr>
          <a:xfrm>
            <a:off x="844960" y="1870267"/>
            <a:ext cx="10515600" cy="1335181"/>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6000"/>
              <a:buFont typeface="Calibri"/>
              <a:buNone/>
            </a:pPr>
            <a:r>
              <a:rPr b="0" i="0" lang="en-US" sz="4800" u="none" cap="none" strike="noStrike">
                <a:solidFill>
                  <a:srgbClr val="95001A"/>
                </a:solidFill>
                <a:latin typeface="Gill Sans"/>
                <a:ea typeface="Gill Sans"/>
                <a:cs typeface="Gill Sans"/>
                <a:sym typeface="Gill Sans"/>
              </a:rPr>
              <a:t>The Laplace Transform</a:t>
            </a:r>
            <a:endParaRPr b="0" i="0" sz="4800" u="none" cap="none" strike="noStrike">
              <a:solidFill>
                <a:srgbClr val="95001A"/>
              </a:solidFill>
              <a:latin typeface="Gill Sans"/>
              <a:ea typeface="Gill Sans"/>
              <a:cs typeface="Gill Sans"/>
              <a:sym typeface="Gill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67"/>
          <p:cNvSpPr txBox="1"/>
          <p:nvPr>
            <p:ph idx="12" type="sldNum"/>
          </p:nvPr>
        </p:nvSpPr>
        <p:spPr>
          <a:xfrm>
            <a:off x="8737600" y="6265332"/>
            <a:ext cx="2844900" cy="365100"/>
          </a:xfrm>
          <a:prstGeom prst="rect">
            <a:avLst/>
          </a:prstGeom>
          <a:noFill/>
          <a:ln>
            <a:noFill/>
          </a:ln>
        </p:spPr>
        <p:txBody>
          <a:bodyPr anchorCtr="0" anchor="ctr" bIns="60925" lIns="121900" spcFirstLastPara="1" rIns="121900" wrap="square" tIns="60925">
            <a:noAutofit/>
          </a:bodyPr>
          <a:lstStyle/>
          <a:p>
            <a:pPr indent="0" lvl="0" marL="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617" name="Google Shape;617;p67"/>
          <p:cNvSpPr txBox="1"/>
          <p:nvPr>
            <p:ph type="title"/>
          </p:nvPr>
        </p:nvSpPr>
        <p:spPr>
          <a:xfrm>
            <a:off x="413536" y="20647"/>
            <a:ext cx="10972800" cy="924900"/>
          </a:xfrm>
          <a:prstGeom prst="rect">
            <a:avLst/>
          </a:prstGeom>
          <a:noFill/>
          <a:ln>
            <a:noFill/>
          </a:ln>
        </p:spPr>
        <p:txBody>
          <a:bodyPr anchorCtr="0" anchor="ctr" bIns="60925" lIns="121900" spcFirstLastPara="1" rIns="121900" wrap="square" tIns="60925">
            <a:noAutofit/>
          </a:bodyPr>
          <a:lstStyle/>
          <a:p>
            <a:pPr indent="0" lvl="0" marL="0" rtl="0" algn="l">
              <a:lnSpc>
                <a:spcPct val="100000"/>
              </a:lnSpc>
              <a:spcBef>
                <a:spcPts val="0"/>
              </a:spcBef>
              <a:spcAft>
                <a:spcPts val="0"/>
              </a:spcAft>
              <a:buSzPts val="4800"/>
              <a:buNone/>
            </a:pPr>
            <a:r>
              <a:rPr lang="en-US"/>
              <a:t>The Laplace Transform</a:t>
            </a:r>
            <a:endParaRPr/>
          </a:p>
        </p:txBody>
      </p:sp>
      <p:sp>
        <p:nvSpPr>
          <p:cNvPr id="618" name="Google Shape;618;p67"/>
          <p:cNvSpPr txBox="1"/>
          <p:nvPr>
            <p:ph idx="1" type="body"/>
          </p:nvPr>
        </p:nvSpPr>
        <p:spPr>
          <a:xfrm>
            <a:off x="413536" y="1429770"/>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sz="3200"/>
              <a:t>Many dynamical systems are modeled using Ordinary Differential Equations (ODEs)</a:t>
            </a:r>
            <a:endParaRPr sz="3200"/>
          </a:p>
          <a:p>
            <a:pPr indent="-228600" lvl="0" marL="228600" rtl="0" algn="l">
              <a:lnSpc>
                <a:spcPct val="90000"/>
              </a:lnSpc>
              <a:spcBef>
                <a:spcPts val="1000"/>
              </a:spcBef>
              <a:spcAft>
                <a:spcPts val="0"/>
              </a:spcAft>
              <a:buClr>
                <a:schemeClr val="dk1"/>
              </a:buClr>
              <a:buSzPts val="2800"/>
              <a:buChar char="•"/>
            </a:pPr>
            <a:r>
              <a:rPr lang="en-US" sz="3200"/>
              <a:t>To predict the system’s behavior, we must solve these ODEs</a:t>
            </a:r>
            <a:endParaRPr sz="3200"/>
          </a:p>
          <a:p>
            <a:pPr indent="-228600" lvl="0" marL="228600" rtl="0" algn="l">
              <a:lnSpc>
                <a:spcPct val="90000"/>
              </a:lnSpc>
              <a:spcBef>
                <a:spcPts val="1000"/>
              </a:spcBef>
              <a:spcAft>
                <a:spcPts val="0"/>
              </a:spcAft>
              <a:buClr>
                <a:schemeClr val="dk1"/>
              </a:buClr>
              <a:buSzPts val="2800"/>
              <a:buChar char="•"/>
            </a:pPr>
            <a:r>
              <a:rPr lang="en-US" sz="3200"/>
              <a:t>The Laplace Transform provides a relatively easy way to solve ODEs by the formal rules of algebra</a:t>
            </a:r>
            <a:endParaRPr sz="32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68"/>
          <p:cNvSpPr txBox="1"/>
          <p:nvPr>
            <p:ph idx="12" type="sldNum"/>
          </p:nvPr>
        </p:nvSpPr>
        <p:spPr>
          <a:xfrm>
            <a:off x="8737600" y="6265332"/>
            <a:ext cx="2844900" cy="365100"/>
          </a:xfrm>
          <a:prstGeom prst="rect">
            <a:avLst/>
          </a:prstGeom>
          <a:noFill/>
          <a:ln>
            <a:noFill/>
          </a:ln>
        </p:spPr>
        <p:txBody>
          <a:bodyPr anchorCtr="0" anchor="ctr" bIns="60925" lIns="121900" spcFirstLastPara="1" rIns="121900" wrap="square" tIns="60925">
            <a:noAutofit/>
          </a:bodyPr>
          <a:lstStyle/>
          <a:p>
            <a:pPr indent="0" lvl="0" marL="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625" name="Google Shape;625;p68"/>
          <p:cNvSpPr txBox="1"/>
          <p:nvPr>
            <p:ph type="title"/>
          </p:nvPr>
        </p:nvSpPr>
        <p:spPr>
          <a:xfrm>
            <a:off x="413536" y="20647"/>
            <a:ext cx="10972800" cy="924900"/>
          </a:xfrm>
          <a:prstGeom prst="rect">
            <a:avLst/>
          </a:prstGeom>
          <a:noFill/>
          <a:ln>
            <a:noFill/>
          </a:ln>
        </p:spPr>
        <p:txBody>
          <a:bodyPr anchorCtr="0" anchor="ctr" bIns="60925" lIns="121900" spcFirstLastPara="1" rIns="121900" wrap="square" tIns="60925">
            <a:noAutofit/>
          </a:bodyPr>
          <a:lstStyle/>
          <a:p>
            <a:pPr indent="0" lvl="0" marL="0" rtl="0" algn="l">
              <a:lnSpc>
                <a:spcPct val="100000"/>
              </a:lnSpc>
              <a:spcBef>
                <a:spcPts val="0"/>
              </a:spcBef>
              <a:spcAft>
                <a:spcPts val="0"/>
              </a:spcAft>
              <a:buSzPts val="4800"/>
              <a:buNone/>
            </a:pPr>
            <a:r>
              <a:rPr lang="en-US"/>
              <a:t>Example</a:t>
            </a:r>
            <a:endParaRPr/>
          </a:p>
        </p:txBody>
      </p:sp>
      <p:sp>
        <p:nvSpPr>
          <p:cNvPr id="626" name="Google Shape;626;p68"/>
          <p:cNvSpPr txBox="1"/>
          <p:nvPr>
            <p:ph idx="1" type="body"/>
          </p:nvPr>
        </p:nvSpPr>
        <p:spPr>
          <a:xfrm>
            <a:off x="4165600" y="1429770"/>
            <a:ext cx="7701763" cy="1856355"/>
          </a:xfrm>
          <a:prstGeom prst="rect">
            <a:avLst/>
          </a:prstGeom>
          <a:noFill/>
          <a:ln>
            <a:noFill/>
          </a:ln>
        </p:spPr>
        <p:txBody>
          <a:bodyPr anchorCtr="0" anchor="t" bIns="45700" lIns="91425" spcFirstLastPara="1" rIns="91425" wrap="square" tIns="45700">
            <a:normAutofit/>
          </a:bodyPr>
          <a:lstStyle/>
          <a:p>
            <a:pPr indent="0" lvl="0" marL="76200" rtl="0" algn="l">
              <a:lnSpc>
                <a:spcPct val="100000"/>
              </a:lnSpc>
              <a:spcBef>
                <a:spcPts val="500"/>
              </a:spcBef>
              <a:spcAft>
                <a:spcPts val="0"/>
              </a:spcAft>
              <a:buSzPts val="2400"/>
              <a:buNone/>
            </a:pPr>
            <a:r>
              <a:rPr lang="en-US" sz="3200"/>
              <a:t>As we know, the dynamic equation of the mass-spring-damper system is:</a:t>
            </a:r>
            <a:endParaRPr/>
          </a:p>
          <a:p>
            <a:pPr indent="0" lvl="0" marL="76200" rtl="0" algn="l">
              <a:lnSpc>
                <a:spcPct val="100000"/>
              </a:lnSpc>
              <a:spcBef>
                <a:spcPts val="500"/>
              </a:spcBef>
              <a:spcAft>
                <a:spcPts val="0"/>
              </a:spcAft>
              <a:buSzPts val="2400"/>
              <a:buNone/>
            </a:pPr>
            <a:r>
              <a:rPr lang="en-US" sz="3200"/>
              <a:t>   𝑚𝑥′′+𝑏𝑥′+𝑘𝑥=𝐹, given initial state 𝑥(0) = 0</a:t>
            </a:r>
            <a:endParaRPr/>
          </a:p>
        </p:txBody>
      </p:sp>
      <p:pic>
        <p:nvPicPr>
          <p:cNvPr descr="Image for post" id="627" name="Google Shape;627;p68"/>
          <p:cNvPicPr preferRelativeResize="0"/>
          <p:nvPr/>
        </p:nvPicPr>
        <p:blipFill rotWithShape="1">
          <a:blip r:embed="rId3">
            <a:alphaModFix/>
          </a:blip>
          <a:srcRect b="0" l="0" r="0" t="0"/>
          <a:stretch/>
        </p:blipFill>
        <p:spPr>
          <a:xfrm>
            <a:off x="254000" y="1114425"/>
            <a:ext cx="3911600" cy="2628900"/>
          </a:xfrm>
          <a:prstGeom prst="rect">
            <a:avLst/>
          </a:prstGeom>
          <a:noFill/>
          <a:ln>
            <a:noFill/>
          </a:ln>
        </p:spPr>
      </p:pic>
      <p:sp>
        <p:nvSpPr>
          <p:cNvPr id="628" name="Google Shape;628;p68"/>
          <p:cNvSpPr txBox="1"/>
          <p:nvPr/>
        </p:nvSpPr>
        <p:spPr>
          <a:xfrm>
            <a:off x="421473" y="4058670"/>
            <a:ext cx="11770527" cy="1856355"/>
          </a:xfrm>
          <a:prstGeom prst="rect">
            <a:avLst/>
          </a:prstGeom>
          <a:noFill/>
          <a:ln>
            <a:noFill/>
          </a:ln>
        </p:spPr>
        <p:txBody>
          <a:bodyPr anchorCtr="0" anchor="t" bIns="45700" lIns="91425" spcFirstLastPara="1" rIns="91425" wrap="square" tIns="45700">
            <a:normAutofit/>
          </a:bodyPr>
          <a:lstStyle/>
          <a:p>
            <a:pPr indent="-381000" lvl="0" marL="457200" marR="0" rtl="0" algn="l">
              <a:lnSpc>
                <a:spcPct val="80000"/>
              </a:lnSpc>
              <a:spcBef>
                <a:spcPts val="500"/>
              </a:spcBef>
              <a:spcAft>
                <a:spcPts val="0"/>
              </a:spcAft>
              <a:buClr>
                <a:schemeClr val="dk1"/>
              </a:buClr>
              <a:buSzPts val="2400"/>
              <a:buFont typeface="Arial"/>
              <a:buChar char="•"/>
            </a:pPr>
            <a:r>
              <a:rPr b="0" i="0" lang="en-US" sz="2590" u="none" cap="none" strike="noStrike">
                <a:solidFill>
                  <a:schemeClr val="accent6"/>
                </a:solidFill>
                <a:latin typeface="Gill Sans"/>
                <a:ea typeface="Gill Sans"/>
                <a:cs typeface="Gill Sans"/>
                <a:sym typeface="Gill Sans"/>
              </a:rPr>
              <a:t>Solving this differential equation in the time domain is very difficult</a:t>
            </a:r>
            <a:endParaRPr/>
          </a:p>
          <a:p>
            <a:pPr indent="-381000" lvl="0" marL="457200" marR="0" rtl="0" algn="l">
              <a:lnSpc>
                <a:spcPct val="80000"/>
              </a:lnSpc>
              <a:spcBef>
                <a:spcPts val="500"/>
              </a:spcBef>
              <a:spcAft>
                <a:spcPts val="0"/>
              </a:spcAft>
              <a:buClr>
                <a:schemeClr val="dk1"/>
              </a:buClr>
              <a:buSzPts val="2400"/>
              <a:buFont typeface="Arial"/>
              <a:buChar char="•"/>
            </a:pPr>
            <a:r>
              <a:rPr b="0" i="0" lang="en-US" sz="2590" u="none" cap="none" strike="noStrike">
                <a:solidFill>
                  <a:schemeClr val="accent6"/>
                </a:solidFill>
                <a:latin typeface="Gill Sans"/>
                <a:ea typeface="Gill Sans"/>
                <a:cs typeface="Gill Sans"/>
                <a:sym typeface="Gill Sans"/>
              </a:rPr>
              <a:t>We want to solve this differential equation like solving an algebraic problem </a:t>
            </a:r>
            <a:endParaRPr/>
          </a:p>
          <a:p>
            <a:pPr indent="-381000" lvl="0" marL="457200" marR="0" rtl="0" algn="l">
              <a:lnSpc>
                <a:spcPct val="80000"/>
              </a:lnSpc>
              <a:spcBef>
                <a:spcPts val="500"/>
              </a:spcBef>
              <a:spcAft>
                <a:spcPts val="0"/>
              </a:spcAft>
              <a:buClr>
                <a:schemeClr val="dk1"/>
              </a:buClr>
              <a:buSzPts val="2400"/>
              <a:buFont typeface="Arial"/>
              <a:buChar char="•"/>
            </a:pPr>
            <a:r>
              <a:rPr b="0" i="0" lang="en-US" sz="2590" u="none" cap="none" strike="noStrike">
                <a:solidFill>
                  <a:schemeClr val="accent6"/>
                </a:solidFill>
                <a:latin typeface="Gill Sans"/>
                <a:ea typeface="Gill Sans"/>
                <a:cs typeface="Gill Sans"/>
                <a:sym typeface="Gill Sans"/>
              </a:rPr>
              <a:t>Laplace: We can transform this system from the </a:t>
            </a:r>
            <a:r>
              <a:rPr b="1" i="0" lang="en-US" sz="2590" u="none" cap="none" strike="noStrike">
                <a:solidFill>
                  <a:schemeClr val="accent6"/>
                </a:solidFill>
                <a:latin typeface="Gill Sans"/>
                <a:ea typeface="Gill Sans"/>
                <a:cs typeface="Gill Sans"/>
                <a:sym typeface="Gill Sans"/>
              </a:rPr>
              <a:t>time domain </a:t>
            </a:r>
            <a:r>
              <a:rPr b="0" i="0" lang="en-US" sz="2590" u="none" cap="none" strike="noStrike">
                <a:solidFill>
                  <a:schemeClr val="accent6"/>
                </a:solidFill>
                <a:latin typeface="Gill Sans"/>
                <a:ea typeface="Gill Sans"/>
                <a:cs typeface="Gill Sans"/>
                <a:sym typeface="Gill Sans"/>
              </a:rPr>
              <a:t>to </a:t>
            </a:r>
            <a:r>
              <a:rPr b="1" i="0" lang="en-US" sz="2590" u="none" cap="none" strike="noStrike">
                <a:solidFill>
                  <a:schemeClr val="accent6"/>
                </a:solidFill>
                <a:latin typeface="Gill Sans"/>
                <a:ea typeface="Gill Sans"/>
                <a:cs typeface="Gill Sans"/>
                <a:sym typeface="Gill Sans"/>
              </a:rPr>
              <a:t>the frequency domain</a:t>
            </a:r>
            <a:endParaRPr b="1" i="0" sz="2240" u="none" cap="none" strike="noStrike">
              <a:solidFill>
                <a:schemeClr val="accent6"/>
              </a:solidFill>
              <a:latin typeface="Gill Sans"/>
              <a:ea typeface="Gill Sans"/>
              <a:cs typeface="Gill Sans"/>
              <a:sym typeface="Gill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69"/>
          <p:cNvSpPr txBox="1"/>
          <p:nvPr>
            <p:ph idx="12" type="sldNum"/>
          </p:nvPr>
        </p:nvSpPr>
        <p:spPr>
          <a:xfrm>
            <a:off x="8737600" y="6265332"/>
            <a:ext cx="2844900" cy="365100"/>
          </a:xfrm>
          <a:prstGeom prst="rect">
            <a:avLst/>
          </a:prstGeom>
          <a:noFill/>
          <a:ln>
            <a:noFill/>
          </a:ln>
        </p:spPr>
        <p:txBody>
          <a:bodyPr anchorCtr="0" anchor="ctr" bIns="60925" lIns="121900" spcFirstLastPara="1" rIns="121900" wrap="square" tIns="60925">
            <a:noAutofit/>
          </a:bodyPr>
          <a:lstStyle/>
          <a:p>
            <a:pPr indent="0" lvl="0" marL="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635" name="Google Shape;635;p69"/>
          <p:cNvSpPr txBox="1"/>
          <p:nvPr>
            <p:ph type="title"/>
          </p:nvPr>
        </p:nvSpPr>
        <p:spPr>
          <a:xfrm>
            <a:off x="413536" y="20647"/>
            <a:ext cx="10972800" cy="924900"/>
          </a:xfrm>
          <a:prstGeom prst="rect">
            <a:avLst/>
          </a:prstGeom>
          <a:noFill/>
          <a:ln>
            <a:noFill/>
          </a:ln>
        </p:spPr>
        <p:txBody>
          <a:bodyPr anchorCtr="0" anchor="ctr" bIns="60925" lIns="121900" spcFirstLastPara="1" rIns="121900" wrap="square" tIns="60925">
            <a:noAutofit/>
          </a:bodyPr>
          <a:lstStyle/>
          <a:p>
            <a:pPr indent="0" lvl="0" marL="0" rtl="0" algn="l">
              <a:lnSpc>
                <a:spcPct val="100000"/>
              </a:lnSpc>
              <a:spcBef>
                <a:spcPts val="0"/>
              </a:spcBef>
              <a:spcAft>
                <a:spcPts val="0"/>
              </a:spcAft>
              <a:buSzPts val="4800"/>
              <a:buNone/>
            </a:pPr>
            <a:r>
              <a:rPr lang="en-US"/>
              <a:t>The Laplace Transform</a:t>
            </a:r>
            <a:endParaRPr/>
          </a:p>
        </p:txBody>
      </p:sp>
      <p:sp>
        <p:nvSpPr>
          <p:cNvPr id="636" name="Google Shape;636;p69"/>
          <p:cNvSpPr txBox="1"/>
          <p:nvPr/>
        </p:nvSpPr>
        <p:spPr>
          <a:xfrm>
            <a:off x="14672" y="1457334"/>
            <a:ext cx="11770527" cy="3078668"/>
          </a:xfrm>
          <a:prstGeom prst="rect">
            <a:avLst/>
          </a:prstGeom>
          <a:noFill/>
          <a:ln>
            <a:noFill/>
          </a:ln>
        </p:spPr>
        <p:txBody>
          <a:bodyPr anchorCtr="0" anchor="t" bIns="45700" lIns="91425" spcFirstLastPara="1" rIns="91425" wrap="square" tIns="45700">
            <a:normAutofit/>
          </a:bodyPr>
          <a:lstStyle/>
          <a:p>
            <a:pPr indent="0" lvl="0" marL="76200" marR="0" rtl="0" algn="l">
              <a:lnSpc>
                <a:spcPct val="80000"/>
              </a:lnSpc>
              <a:spcBef>
                <a:spcPts val="500"/>
              </a:spcBef>
              <a:spcAft>
                <a:spcPts val="0"/>
              </a:spcAft>
              <a:buClr>
                <a:schemeClr val="dk1"/>
              </a:buClr>
              <a:buSzPts val="2400"/>
              <a:buFont typeface="Arial"/>
              <a:buNone/>
            </a:pPr>
            <a:r>
              <a:rPr b="0" i="0" lang="en-US" sz="3422" u="none" cap="none" strike="noStrike">
                <a:solidFill>
                  <a:schemeClr val="accent6"/>
                </a:solidFill>
                <a:latin typeface="Gill Sans"/>
                <a:ea typeface="Gill Sans"/>
                <a:cs typeface="Gill Sans"/>
                <a:sym typeface="Gill Sans"/>
              </a:rPr>
              <a:t>We can use the </a:t>
            </a:r>
            <a:r>
              <a:rPr b="1" i="0" lang="en-US" sz="3422" u="none" cap="none" strike="noStrike">
                <a:solidFill>
                  <a:schemeClr val="accent6"/>
                </a:solidFill>
                <a:latin typeface="Gill Sans"/>
                <a:ea typeface="Gill Sans"/>
                <a:cs typeface="Gill Sans"/>
                <a:sym typeface="Gill Sans"/>
              </a:rPr>
              <a:t>Laplace integral </a:t>
            </a:r>
            <a:r>
              <a:rPr b="0" i="0" lang="en-US" sz="3422" u="none" cap="none" strike="noStrike">
                <a:solidFill>
                  <a:schemeClr val="accent6"/>
                </a:solidFill>
                <a:latin typeface="Gill Sans"/>
                <a:ea typeface="Gill Sans"/>
                <a:cs typeface="Gill Sans"/>
                <a:sym typeface="Gill Sans"/>
              </a:rPr>
              <a:t>:</a:t>
            </a:r>
            <a:endParaRPr/>
          </a:p>
          <a:p>
            <a:pPr indent="0" lvl="0" marL="76200" marR="0" rtl="0" algn="l">
              <a:lnSpc>
                <a:spcPct val="80000"/>
              </a:lnSpc>
              <a:spcBef>
                <a:spcPts val="500"/>
              </a:spcBef>
              <a:spcAft>
                <a:spcPts val="0"/>
              </a:spcAft>
              <a:buClr>
                <a:schemeClr val="dk1"/>
              </a:buClr>
              <a:buSzPts val="2400"/>
              <a:buFont typeface="Arial"/>
              <a:buNone/>
            </a:pPr>
            <a:r>
              <a:t/>
            </a:r>
            <a:endParaRPr b="0" i="0" sz="3422" u="none" cap="none" strike="noStrike">
              <a:solidFill>
                <a:schemeClr val="accent6"/>
              </a:solidFill>
              <a:latin typeface="Gill Sans"/>
              <a:ea typeface="Gill Sans"/>
              <a:cs typeface="Gill Sans"/>
              <a:sym typeface="Gill Sans"/>
            </a:endParaRPr>
          </a:p>
          <a:p>
            <a:pPr indent="0" lvl="0" marL="76200" marR="0" rtl="0" algn="l">
              <a:lnSpc>
                <a:spcPct val="80000"/>
              </a:lnSpc>
              <a:spcBef>
                <a:spcPts val="500"/>
              </a:spcBef>
              <a:spcAft>
                <a:spcPts val="0"/>
              </a:spcAft>
              <a:buClr>
                <a:schemeClr val="dk1"/>
              </a:buClr>
              <a:buSzPts val="2400"/>
              <a:buFont typeface="Arial"/>
              <a:buNone/>
            </a:pPr>
            <a:r>
              <a:t/>
            </a:r>
            <a:endParaRPr b="0" i="0" sz="3422" u="none" cap="none" strike="noStrike">
              <a:solidFill>
                <a:schemeClr val="accent6"/>
              </a:solidFill>
              <a:latin typeface="Gill Sans"/>
              <a:ea typeface="Gill Sans"/>
              <a:cs typeface="Gill Sans"/>
              <a:sym typeface="Gill Sans"/>
            </a:endParaRPr>
          </a:p>
          <a:p>
            <a:pPr indent="0" lvl="0" marL="76200" marR="0" rtl="0" algn="l">
              <a:lnSpc>
                <a:spcPct val="80000"/>
              </a:lnSpc>
              <a:spcBef>
                <a:spcPts val="500"/>
              </a:spcBef>
              <a:spcAft>
                <a:spcPts val="0"/>
              </a:spcAft>
              <a:buClr>
                <a:schemeClr val="dk1"/>
              </a:buClr>
              <a:buSzPts val="2400"/>
              <a:buFont typeface="Arial"/>
              <a:buNone/>
            </a:pPr>
            <a:r>
              <a:t/>
            </a:r>
            <a:endParaRPr b="0" i="0" sz="3422" u="none" cap="none" strike="noStrike">
              <a:solidFill>
                <a:srgbClr val="292929"/>
              </a:solidFill>
              <a:latin typeface="Arial"/>
              <a:ea typeface="Arial"/>
              <a:cs typeface="Arial"/>
              <a:sym typeface="Arial"/>
            </a:endParaRPr>
          </a:p>
          <a:p>
            <a:pPr indent="0" lvl="0" marL="76200" marR="0" rtl="0" algn="l">
              <a:lnSpc>
                <a:spcPct val="80000"/>
              </a:lnSpc>
              <a:spcBef>
                <a:spcPts val="500"/>
              </a:spcBef>
              <a:spcAft>
                <a:spcPts val="0"/>
              </a:spcAft>
              <a:buClr>
                <a:schemeClr val="dk1"/>
              </a:buClr>
              <a:buSzPts val="2400"/>
              <a:buFont typeface="Arial"/>
              <a:buNone/>
            </a:pPr>
            <a:r>
              <a:rPr b="0" i="0" lang="en-US" sz="3422" u="none" cap="none" strike="noStrike">
                <a:solidFill>
                  <a:srgbClr val="292929"/>
                </a:solidFill>
                <a:latin typeface="Gill Sans"/>
                <a:ea typeface="Gill Sans"/>
                <a:cs typeface="Gill Sans"/>
                <a:sym typeface="Gill Sans"/>
              </a:rPr>
              <a:t>to transfer the time domain </a:t>
            </a:r>
            <a:r>
              <a:rPr b="0" i="0" lang="en-US" sz="3422" u="none" cap="none" strike="noStrike">
                <a:solidFill>
                  <a:srgbClr val="C00000"/>
                </a:solidFill>
                <a:latin typeface="Gill Sans"/>
                <a:ea typeface="Gill Sans"/>
                <a:cs typeface="Gill Sans"/>
                <a:sym typeface="Gill Sans"/>
              </a:rPr>
              <a:t>t</a:t>
            </a:r>
            <a:r>
              <a:rPr b="0" i="0" lang="en-US" sz="3422" u="none" cap="none" strike="noStrike">
                <a:solidFill>
                  <a:srgbClr val="292929"/>
                </a:solidFill>
                <a:latin typeface="Gill Sans"/>
                <a:ea typeface="Gill Sans"/>
                <a:cs typeface="Gill Sans"/>
                <a:sym typeface="Gill Sans"/>
              </a:rPr>
              <a:t> to the </a:t>
            </a:r>
            <a:r>
              <a:rPr b="0" i="0" lang="en-US" sz="3422" u="none" cap="none" strike="noStrike">
                <a:solidFill>
                  <a:schemeClr val="dk1"/>
                </a:solidFill>
                <a:latin typeface="Gill Sans"/>
                <a:ea typeface="Gill Sans"/>
                <a:cs typeface="Gill Sans"/>
                <a:sym typeface="Gill Sans"/>
              </a:rPr>
              <a:t>frequency domain </a:t>
            </a:r>
            <a:r>
              <a:rPr b="0" i="0" lang="en-US" sz="3422" u="none" cap="none" strike="noStrike">
                <a:solidFill>
                  <a:srgbClr val="C00000"/>
                </a:solidFill>
                <a:latin typeface="Gill Sans"/>
                <a:ea typeface="Gill Sans"/>
                <a:cs typeface="Gill Sans"/>
                <a:sym typeface="Gill Sans"/>
              </a:rPr>
              <a:t>s</a:t>
            </a:r>
            <a:r>
              <a:rPr b="0" i="0" lang="en-US" sz="3422" u="none" cap="none" strike="noStrike">
                <a:solidFill>
                  <a:srgbClr val="292929"/>
                </a:solidFill>
                <a:latin typeface="Gill Sans"/>
                <a:ea typeface="Gill Sans"/>
                <a:cs typeface="Gill Sans"/>
                <a:sym typeface="Gill Sans"/>
              </a:rPr>
              <a:t>.</a:t>
            </a:r>
            <a:endParaRPr/>
          </a:p>
          <a:p>
            <a:pPr indent="0" lvl="0" marL="76200" marR="0" rtl="0" algn="l">
              <a:lnSpc>
                <a:spcPct val="80000"/>
              </a:lnSpc>
              <a:spcBef>
                <a:spcPts val="500"/>
              </a:spcBef>
              <a:spcAft>
                <a:spcPts val="0"/>
              </a:spcAft>
              <a:buClr>
                <a:schemeClr val="dk1"/>
              </a:buClr>
              <a:buSzPts val="2400"/>
              <a:buFont typeface="Arial"/>
              <a:buNone/>
            </a:pPr>
            <a:r>
              <a:rPr b="0" i="0" lang="en-US" sz="3422" u="none" cap="none" strike="noStrike">
                <a:solidFill>
                  <a:srgbClr val="292929"/>
                </a:solidFill>
                <a:latin typeface="Gill Sans"/>
                <a:ea typeface="Gill Sans"/>
                <a:cs typeface="Gill Sans"/>
                <a:sym typeface="Gill Sans"/>
              </a:rPr>
              <a:t>Where</a:t>
            </a:r>
            <a:endParaRPr/>
          </a:p>
          <a:p>
            <a:pPr indent="0" lvl="0" marL="76200" marR="0" rtl="0" algn="l">
              <a:lnSpc>
                <a:spcPct val="80000"/>
              </a:lnSpc>
              <a:spcBef>
                <a:spcPts val="500"/>
              </a:spcBef>
              <a:spcAft>
                <a:spcPts val="0"/>
              </a:spcAft>
              <a:buClr>
                <a:schemeClr val="dk1"/>
              </a:buClr>
              <a:buSzPts val="2400"/>
              <a:buFont typeface="Arial"/>
              <a:buNone/>
            </a:pPr>
            <a:r>
              <a:t/>
            </a:r>
            <a:endParaRPr b="0" i="0" sz="3422" u="none" cap="none" strike="noStrike">
              <a:solidFill>
                <a:srgbClr val="292929"/>
              </a:solidFill>
              <a:latin typeface="Arial"/>
              <a:ea typeface="Arial"/>
              <a:cs typeface="Arial"/>
              <a:sym typeface="Arial"/>
            </a:endParaRPr>
          </a:p>
          <a:p>
            <a:pPr indent="0" lvl="0" marL="76200" marR="0" rtl="0" algn="l">
              <a:lnSpc>
                <a:spcPct val="80000"/>
              </a:lnSpc>
              <a:spcBef>
                <a:spcPts val="500"/>
              </a:spcBef>
              <a:spcAft>
                <a:spcPts val="0"/>
              </a:spcAft>
              <a:buClr>
                <a:schemeClr val="dk1"/>
              </a:buClr>
              <a:buSzPts val="2400"/>
              <a:buFont typeface="Arial"/>
              <a:buNone/>
            </a:pPr>
            <a:r>
              <a:t/>
            </a:r>
            <a:endParaRPr b="0" i="0" sz="3422" u="none" cap="none" strike="noStrike">
              <a:solidFill>
                <a:schemeClr val="accent6"/>
              </a:solidFill>
              <a:latin typeface="Gill Sans"/>
              <a:ea typeface="Gill Sans"/>
              <a:cs typeface="Gill Sans"/>
              <a:sym typeface="Gill Sans"/>
            </a:endParaRPr>
          </a:p>
        </p:txBody>
      </p:sp>
      <p:sp>
        <p:nvSpPr>
          <p:cNvPr id="637" name="Google Shape;637;p69"/>
          <p:cNvSpPr/>
          <p:nvPr/>
        </p:nvSpPr>
        <p:spPr>
          <a:xfrm>
            <a:off x="2427242" y="2009356"/>
            <a:ext cx="6413487" cy="1291059"/>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38" name="Google Shape;638;p69"/>
          <p:cNvSpPr txBox="1"/>
          <p:nvPr>
            <p:ph idx="1" type="body"/>
          </p:nvPr>
        </p:nvSpPr>
        <p:spPr>
          <a:xfrm>
            <a:off x="1066900" y="4856154"/>
            <a:ext cx="10515600" cy="1089025"/>
          </a:xfrm>
          <a:prstGeom prst="rect">
            <a:avLst/>
          </a:prstGeom>
          <a:blipFill rotWithShape="1">
            <a:blip r:embed="rId4">
              <a:alphaModFix/>
            </a:blip>
            <a:stretch>
              <a:fillRect b="-5026" l="-1041" r="0" t="-9494"/>
            </a:stretch>
          </a:blipFill>
          <a:ln>
            <a:noFill/>
          </a:ln>
        </p:spPr>
        <p:txBody>
          <a:bodyPr anchorCtr="0" anchor="t" bIns="45700" lIns="91425" spcFirstLastPara="1" rIns="91425" wrap="square" tIns="45700">
            <a:normAutofit/>
          </a:bodyPr>
          <a:lstStyle/>
          <a:p>
            <a:pPr indent="0" lvl="0" marL="228600" rtl="0" algn="l">
              <a:lnSpc>
                <a:spcPct val="90000"/>
              </a:lnSpc>
              <a:spcBef>
                <a:spcPts val="0"/>
              </a:spcBef>
              <a:spcAft>
                <a:spcPts val="0"/>
              </a:spcAft>
              <a:buSzPts val="2400"/>
              <a:buNone/>
            </a:pPr>
            <a:r>
              <a:rPr lang="en-US"/>
              <a:t>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70"/>
          <p:cNvSpPr txBox="1"/>
          <p:nvPr>
            <p:ph idx="12" type="sldNum"/>
          </p:nvPr>
        </p:nvSpPr>
        <p:spPr>
          <a:xfrm>
            <a:off x="8737600" y="6265332"/>
            <a:ext cx="2844900" cy="365100"/>
          </a:xfrm>
          <a:prstGeom prst="rect">
            <a:avLst/>
          </a:prstGeom>
          <a:noFill/>
          <a:ln>
            <a:noFill/>
          </a:ln>
        </p:spPr>
        <p:txBody>
          <a:bodyPr anchorCtr="0" anchor="ctr" bIns="60925" lIns="121900" spcFirstLastPara="1" rIns="121900" wrap="square" tIns="60925">
            <a:noAutofit/>
          </a:bodyPr>
          <a:lstStyle/>
          <a:p>
            <a:pPr indent="0" lvl="0" marL="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645" name="Google Shape;645;p70"/>
          <p:cNvSpPr txBox="1"/>
          <p:nvPr>
            <p:ph type="title"/>
          </p:nvPr>
        </p:nvSpPr>
        <p:spPr>
          <a:xfrm>
            <a:off x="413536" y="20647"/>
            <a:ext cx="10972800" cy="924900"/>
          </a:xfrm>
          <a:prstGeom prst="rect">
            <a:avLst/>
          </a:prstGeom>
          <a:noFill/>
          <a:ln>
            <a:noFill/>
          </a:ln>
        </p:spPr>
        <p:txBody>
          <a:bodyPr anchorCtr="0" anchor="ctr" bIns="60925" lIns="121900" spcFirstLastPara="1" rIns="121900" wrap="square" tIns="60925">
            <a:noAutofit/>
          </a:bodyPr>
          <a:lstStyle/>
          <a:p>
            <a:pPr indent="0" lvl="0" marL="0" rtl="0" algn="l">
              <a:lnSpc>
                <a:spcPct val="100000"/>
              </a:lnSpc>
              <a:spcBef>
                <a:spcPts val="0"/>
              </a:spcBef>
              <a:spcAft>
                <a:spcPts val="0"/>
              </a:spcAft>
              <a:buSzPts val="4800"/>
              <a:buNone/>
            </a:pPr>
            <a:r>
              <a:rPr lang="en-US"/>
              <a:t>The Laplace Transform</a:t>
            </a:r>
            <a:endParaRPr/>
          </a:p>
        </p:txBody>
      </p:sp>
      <p:sp>
        <p:nvSpPr>
          <p:cNvPr id="646" name="Google Shape;646;p70"/>
          <p:cNvSpPr/>
          <p:nvPr/>
        </p:nvSpPr>
        <p:spPr>
          <a:xfrm>
            <a:off x="2558918" y="1882696"/>
            <a:ext cx="8209841" cy="584775"/>
          </a:xfrm>
          <a:prstGeom prst="rect">
            <a:avLst/>
          </a:prstGeom>
          <a:noFill/>
          <a:ln>
            <a:noFill/>
          </a:ln>
        </p:spPr>
        <p:txBody>
          <a:bodyPr anchorCtr="0" anchor="t" bIns="45700" lIns="91425" spcFirstLastPara="1" rIns="91425" wrap="square" tIns="45700">
            <a:spAutoFit/>
          </a:bodyPr>
          <a:lstStyle/>
          <a:p>
            <a:pPr indent="0" lvl="0" marL="76200" marR="0" rtl="0" algn="l">
              <a:lnSpc>
                <a:spcPct val="100000"/>
              </a:lnSpc>
              <a:spcBef>
                <a:spcPts val="0"/>
              </a:spcBef>
              <a:spcAft>
                <a:spcPts val="0"/>
              </a:spcAft>
              <a:buClr>
                <a:srgbClr val="000000"/>
              </a:buClr>
              <a:buSzPts val="3200"/>
              <a:buFont typeface="Arial"/>
              <a:buNone/>
            </a:pPr>
            <a:r>
              <a:rPr b="0" i="0" lang="en-US" sz="3200" u="none" cap="none" strike="noStrike">
                <a:solidFill>
                  <a:srgbClr val="0030B8"/>
                </a:solidFill>
                <a:latin typeface="Gill Sans"/>
                <a:ea typeface="Gill Sans"/>
                <a:cs typeface="Gill Sans"/>
                <a:sym typeface="Gill Sans"/>
              </a:rPr>
              <a:t>x(t) 			          y(t) = h(t) * x(t)</a:t>
            </a:r>
            <a:endParaRPr/>
          </a:p>
        </p:txBody>
      </p:sp>
      <p:sp>
        <p:nvSpPr>
          <p:cNvPr id="647" name="Google Shape;647;p70"/>
          <p:cNvSpPr/>
          <p:nvPr/>
        </p:nvSpPr>
        <p:spPr>
          <a:xfrm>
            <a:off x="2310796" y="1121734"/>
            <a:ext cx="8209841" cy="584775"/>
          </a:xfrm>
          <a:prstGeom prst="rect">
            <a:avLst/>
          </a:prstGeom>
          <a:noFill/>
          <a:ln>
            <a:noFill/>
          </a:ln>
        </p:spPr>
        <p:txBody>
          <a:bodyPr anchorCtr="0" anchor="t" bIns="45700" lIns="91425" spcFirstLastPara="1" rIns="91425" wrap="square" tIns="45700">
            <a:spAutoFit/>
          </a:bodyPr>
          <a:lstStyle/>
          <a:p>
            <a:pPr indent="0" lvl="0" marL="76200" marR="0" rtl="0" algn="l">
              <a:lnSpc>
                <a:spcPct val="100000"/>
              </a:lnSpc>
              <a:spcBef>
                <a:spcPts val="0"/>
              </a:spcBef>
              <a:spcAft>
                <a:spcPts val="0"/>
              </a:spcAft>
              <a:buClr>
                <a:srgbClr val="000000"/>
              </a:buClr>
              <a:buSzPts val="3200"/>
              <a:buFont typeface="Arial"/>
              <a:buNone/>
            </a:pPr>
            <a:r>
              <a:rPr b="0" i="0" lang="en-US" sz="3200" u="none" cap="none" strike="noStrike">
                <a:solidFill>
                  <a:srgbClr val="0030B8"/>
                </a:solidFill>
                <a:latin typeface="Gill Sans"/>
                <a:ea typeface="Gill Sans"/>
                <a:cs typeface="Gill Sans"/>
                <a:sym typeface="Gill Sans"/>
              </a:rPr>
              <a:t>Time Domain</a:t>
            </a:r>
            <a:endParaRPr/>
          </a:p>
        </p:txBody>
      </p:sp>
      <p:sp>
        <p:nvSpPr>
          <p:cNvPr id="648" name="Google Shape;648;p70"/>
          <p:cNvSpPr/>
          <p:nvPr/>
        </p:nvSpPr>
        <p:spPr>
          <a:xfrm>
            <a:off x="2477050" y="4623147"/>
            <a:ext cx="8209841" cy="584775"/>
          </a:xfrm>
          <a:prstGeom prst="rect">
            <a:avLst/>
          </a:prstGeom>
          <a:noFill/>
          <a:ln>
            <a:noFill/>
          </a:ln>
        </p:spPr>
        <p:txBody>
          <a:bodyPr anchorCtr="0" anchor="t" bIns="45700" lIns="91425" spcFirstLastPara="1" rIns="91425" wrap="square" tIns="45700">
            <a:spAutoFit/>
          </a:bodyPr>
          <a:lstStyle/>
          <a:p>
            <a:pPr indent="0" lvl="0" marL="76200" marR="0" rtl="0" algn="l">
              <a:lnSpc>
                <a:spcPct val="100000"/>
              </a:lnSpc>
              <a:spcBef>
                <a:spcPts val="0"/>
              </a:spcBef>
              <a:spcAft>
                <a:spcPts val="0"/>
              </a:spcAft>
              <a:buClr>
                <a:srgbClr val="000000"/>
              </a:buClr>
              <a:buSzPts val="3200"/>
              <a:buFont typeface="Arial"/>
              <a:buNone/>
            </a:pPr>
            <a:r>
              <a:rPr b="0" i="0" lang="en-US" sz="3200" u="none" cap="none" strike="noStrike">
                <a:solidFill>
                  <a:schemeClr val="accent1"/>
                </a:solidFill>
                <a:latin typeface="Gill Sans"/>
                <a:ea typeface="Gill Sans"/>
                <a:cs typeface="Gill Sans"/>
                <a:sym typeface="Gill Sans"/>
              </a:rPr>
              <a:t>X(s) 			          Y(s) = H(s) * X(s)</a:t>
            </a:r>
            <a:endParaRPr/>
          </a:p>
        </p:txBody>
      </p:sp>
      <p:sp>
        <p:nvSpPr>
          <p:cNvPr id="649" name="Google Shape;649;p70"/>
          <p:cNvSpPr/>
          <p:nvPr/>
        </p:nvSpPr>
        <p:spPr>
          <a:xfrm>
            <a:off x="2310795" y="5472677"/>
            <a:ext cx="8209841" cy="584775"/>
          </a:xfrm>
          <a:prstGeom prst="rect">
            <a:avLst/>
          </a:prstGeom>
          <a:noFill/>
          <a:ln>
            <a:noFill/>
          </a:ln>
        </p:spPr>
        <p:txBody>
          <a:bodyPr anchorCtr="0" anchor="t" bIns="45700" lIns="91425" spcFirstLastPara="1" rIns="91425" wrap="square" tIns="45700">
            <a:spAutoFit/>
          </a:bodyPr>
          <a:lstStyle/>
          <a:p>
            <a:pPr indent="0" lvl="0" marL="76200" marR="0" rtl="0" algn="l">
              <a:lnSpc>
                <a:spcPct val="100000"/>
              </a:lnSpc>
              <a:spcBef>
                <a:spcPts val="0"/>
              </a:spcBef>
              <a:spcAft>
                <a:spcPts val="0"/>
              </a:spcAft>
              <a:buClr>
                <a:srgbClr val="000000"/>
              </a:buClr>
              <a:buSzPts val="3200"/>
              <a:buFont typeface="Arial"/>
              <a:buNone/>
            </a:pPr>
            <a:r>
              <a:rPr b="0" i="0" lang="en-US" sz="3200" u="none" cap="none" strike="noStrike">
                <a:solidFill>
                  <a:schemeClr val="accent1"/>
                </a:solidFill>
                <a:latin typeface="Gill Sans"/>
                <a:ea typeface="Gill Sans"/>
                <a:cs typeface="Gill Sans"/>
                <a:sym typeface="Gill Sans"/>
              </a:rPr>
              <a:t>Frequency Domain</a:t>
            </a:r>
            <a:endParaRPr/>
          </a:p>
        </p:txBody>
      </p:sp>
      <p:sp>
        <p:nvSpPr>
          <p:cNvPr id="650" name="Google Shape;650;p70"/>
          <p:cNvSpPr/>
          <p:nvPr/>
        </p:nvSpPr>
        <p:spPr>
          <a:xfrm>
            <a:off x="4296640" y="1855268"/>
            <a:ext cx="1246909" cy="784458"/>
          </a:xfrm>
          <a:prstGeom prst="rect">
            <a:avLst/>
          </a:prstGeom>
          <a:solidFill>
            <a:schemeClr val="lt1"/>
          </a:solidFill>
          <a:ln cap="flat" cmpd="sng" w="38100">
            <a:solidFill>
              <a:srgbClr val="0030B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651" name="Google Shape;651;p70"/>
          <p:cNvCxnSpPr/>
          <p:nvPr/>
        </p:nvCxnSpPr>
        <p:spPr>
          <a:xfrm>
            <a:off x="3359570" y="2218392"/>
            <a:ext cx="899286" cy="0"/>
          </a:xfrm>
          <a:prstGeom prst="straightConnector1">
            <a:avLst/>
          </a:prstGeom>
          <a:noFill/>
          <a:ln cap="flat" cmpd="sng" w="57150">
            <a:solidFill>
              <a:srgbClr val="0030B8"/>
            </a:solidFill>
            <a:prstDash val="solid"/>
            <a:round/>
            <a:headEnd len="sm" w="sm" type="none"/>
            <a:tailEnd len="med" w="med" type="triangle"/>
          </a:ln>
        </p:spPr>
      </p:cxnSp>
      <p:cxnSp>
        <p:nvCxnSpPr>
          <p:cNvPr id="652" name="Google Shape;652;p70"/>
          <p:cNvCxnSpPr/>
          <p:nvPr/>
        </p:nvCxnSpPr>
        <p:spPr>
          <a:xfrm>
            <a:off x="5543549" y="2218392"/>
            <a:ext cx="899286" cy="0"/>
          </a:xfrm>
          <a:prstGeom prst="straightConnector1">
            <a:avLst/>
          </a:prstGeom>
          <a:noFill/>
          <a:ln cap="flat" cmpd="sng" w="57150">
            <a:solidFill>
              <a:srgbClr val="0030B8"/>
            </a:solidFill>
            <a:prstDash val="solid"/>
            <a:round/>
            <a:headEnd len="sm" w="sm" type="none"/>
            <a:tailEnd len="med" w="med" type="triangle"/>
          </a:ln>
        </p:spPr>
      </p:cxnSp>
      <p:sp>
        <p:nvSpPr>
          <p:cNvPr id="653" name="Google Shape;653;p70"/>
          <p:cNvSpPr/>
          <p:nvPr/>
        </p:nvSpPr>
        <p:spPr>
          <a:xfrm>
            <a:off x="4308762" y="4565579"/>
            <a:ext cx="1246909" cy="784458"/>
          </a:xfrm>
          <a:prstGeom prst="rect">
            <a:avLst/>
          </a:prstGeom>
          <a:solidFill>
            <a:schemeClr val="lt1"/>
          </a:solidFill>
          <a:ln cap="flat"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654" name="Google Shape;654;p70"/>
          <p:cNvCxnSpPr/>
          <p:nvPr/>
        </p:nvCxnSpPr>
        <p:spPr>
          <a:xfrm>
            <a:off x="3359570" y="4957808"/>
            <a:ext cx="899286" cy="0"/>
          </a:xfrm>
          <a:prstGeom prst="straightConnector1">
            <a:avLst/>
          </a:prstGeom>
          <a:noFill/>
          <a:ln cap="flat" cmpd="sng" w="57150">
            <a:solidFill>
              <a:schemeClr val="accent1"/>
            </a:solidFill>
            <a:prstDash val="solid"/>
            <a:round/>
            <a:headEnd len="sm" w="sm" type="none"/>
            <a:tailEnd len="med" w="med" type="triangle"/>
          </a:ln>
        </p:spPr>
      </p:cxnSp>
      <p:cxnSp>
        <p:nvCxnSpPr>
          <p:cNvPr id="655" name="Google Shape;655;p70"/>
          <p:cNvCxnSpPr/>
          <p:nvPr/>
        </p:nvCxnSpPr>
        <p:spPr>
          <a:xfrm>
            <a:off x="5555671" y="4928703"/>
            <a:ext cx="899286" cy="0"/>
          </a:xfrm>
          <a:prstGeom prst="straightConnector1">
            <a:avLst/>
          </a:prstGeom>
          <a:noFill/>
          <a:ln cap="flat" cmpd="sng" w="57150">
            <a:solidFill>
              <a:schemeClr val="accent1"/>
            </a:solidFill>
            <a:prstDash val="solid"/>
            <a:round/>
            <a:headEnd len="sm" w="sm" type="none"/>
            <a:tailEnd len="med" w="med" type="triangle"/>
          </a:ln>
        </p:spPr>
      </p:cxnSp>
      <p:sp>
        <p:nvSpPr>
          <p:cNvPr id="656" name="Google Shape;656;p70"/>
          <p:cNvSpPr/>
          <p:nvPr/>
        </p:nvSpPr>
        <p:spPr>
          <a:xfrm>
            <a:off x="4503578" y="4636639"/>
            <a:ext cx="909223"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200" u="none" cap="none" strike="noStrike">
                <a:solidFill>
                  <a:schemeClr val="accent1"/>
                </a:solidFill>
                <a:latin typeface="Gill Sans"/>
                <a:ea typeface="Gill Sans"/>
                <a:cs typeface="Gill Sans"/>
                <a:sym typeface="Gill Sans"/>
              </a:rPr>
              <a:t>H(s)</a:t>
            </a:r>
            <a:endParaRPr b="0" i="0" sz="3200" u="none" cap="none" strike="noStrike">
              <a:solidFill>
                <a:srgbClr val="000000"/>
              </a:solidFill>
              <a:latin typeface="Arial"/>
              <a:ea typeface="Arial"/>
              <a:cs typeface="Arial"/>
              <a:sym typeface="Arial"/>
            </a:endParaRPr>
          </a:p>
        </p:txBody>
      </p:sp>
      <p:sp>
        <p:nvSpPr>
          <p:cNvPr id="657" name="Google Shape;657;p70"/>
          <p:cNvSpPr/>
          <p:nvPr/>
        </p:nvSpPr>
        <p:spPr>
          <a:xfrm>
            <a:off x="4503578" y="1917668"/>
            <a:ext cx="814647"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200" u="none" cap="none" strike="noStrike">
                <a:solidFill>
                  <a:srgbClr val="0030B8"/>
                </a:solidFill>
                <a:latin typeface="Gill Sans"/>
                <a:ea typeface="Gill Sans"/>
                <a:cs typeface="Gill Sans"/>
                <a:sym typeface="Gill Sans"/>
              </a:rPr>
              <a:t>h(t)</a:t>
            </a:r>
            <a:endParaRPr b="0" i="0" sz="3200" u="none" cap="none" strike="noStrike">
              <a:solidFill>
                <a:srgbClr val="0030B8"/>
              </a:solidFill>
              <a:latin typeface="Arial"/>
              <a:ea typeface="Arial"/>
              <a:cs typeface="Arial"/>
              <a:sym typeface="Arial"/>
            </a:endParaRPr>
          </a:p>
        </p:txBody>
      </p:sp>
      <p:sp>
        <p:nvSpPr>
          <p:cNvPr id="658" name="Google Shape;658;p70"/>
          <p:cNvSpPr/>
          <p:nvPr/>
        </p:nvSpPr>
        <p:spPr>
          <a:xfrm>
            <a:off x="2158645" y="3287221"/>
            <a:ext cx="1460849" cy="584775"/>
          </a:xfrm>
          <a:prstGeom prst="rect">
            <a:avLst/>
          </a:prstGeom>
          <a:blipFill rotWithShape="1">
            <a:blip r:embed="rId3">
              <a:alphaModFix/>
            </a:blip>
            <a:stretch>
              <a:fillRect b="-34041" l="-2562" r="-9400" t="-12764"/>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659" name="Google Shape;659;p70"/>
          <p:cNvSpPr/>
          <p:nvPr/>
        </p:nvSpPr>
        <p:spPr>
          <a:xfrm>
            <a:off x="4284405" y="3277630"/>
            <a:ext cx="1467068" cy="584775"/>
          </a:xfrm>
          <a:prstGeom prst="rect">
            <a:avLst/>
          </a:prstGeom>
          <a:blipFill rotWithShape="1">
            <a:blip r:embed="rId4">
              <a:alphaModFix/>
            </a:blip>
            <a:stretch>
              <a:fillRect b="-34041" l="-3447" r="-9481" t="-12764"/>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660" name="Google Shape;660;p70"/>
          <p:cNvSpPr/>
          <p:nvPr/>
        </p:nvSpPr>
        <p:spPr>
          <a:xfrm>
            <a:off x="7361301" y="2971581"/>
            <a:ext cx="1556837" cy="1077218"/>
          </a:xfrm>
          <a:prstGeom prst="rect">
            <a:avLst/>
          </a:prstGeom>
          <a:blipFill rotWithShape="1">
            <a:blip r:embed="rId5">
              <a:alphaModFix/>
            </a:blip>
            <a:stretch>
              <a:fillRect b="-17441" l="-9676" r="-5642" t="-5813"/>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cxnSp>
        <p:nvCxnSpPr>
          <p:cNvPr id="661" name="Google Shape;661;p70"/>
          <p:cNvCxnSpPr/>
          <p:nvPr/>
        </p:nvCxnSpPr>
        <p:spPr>
          <a:xfrm>
            <a:off x="2969111" y="2480963"/>
            <a:ext cx="0" cy="796667"/>
          </a:xfrm>
          <a:prstGeom prst="straightConnector1">
            <a:avLst/>
          </a:prstGeom>
          <a:noFill/>
          <a:ln cap="flat" cmpd="sng" w="38100">
            <a:solidFill>
              <a:srgbClr val="222325"/>
            </a:solidFill>
            <a:prstDash val="solid"/>
            <a:round/>
            <a:headEnd len="sm" w="sm" type="none"/>
            <a:tailEnd len="sm" w="sm" type="none"/>
          </a:ln>
        </p:spPr>
      </p:cxnSp>
      <p:cxnSp>
        <p:nvCxnSpPr>
          <p:cNvPr id="662" name="Google Shape;662;p70"/>
          <p:cNvCxnSpPr/>
          <p:nvPr/>
        </p:nvCxnSpPr>
        <p:spPr>
          <a:xfrm>
            <a:off x="4971827" y="2779867"/>
            <a:ext cx="0" cy="610496"/>
          </a:xfrm>
          <a:prstGeom prst="straightConnector1">
            <a:avLst/>
          </a:prstGeom>
          <a:noFill/>
          <a:ln cap="flat" cmpd="sng" w="38100">
            <a:solidFill>
              <a:srgbClr val="222325"/>
            </a:solidFill>
            <a:prstDash val="solid"/>
            <a:round/>
            <a:headEnd len="sm" w="sm" type="none"/>
            <a:tailEnd len="sm" w="sm" type="none"/>
          </a:ln>
        </p:spPr>
      </p:cxnSp>
      <p:cxnSp>
        <p:nvCxnSpPr>
          <p:cNvPr id="663" name="Google Shape;663;p70"/>
          <p:cNvCxnSpPr/>
          <p:nvPr/>
        </p:nvCxnSpPr>
        <p:spPr>
          <a:xfrm>
            <a:off x="8071822" y="2502443"/>
            <a:ext cx="0" cy="610496"/>
          </a:xfrm>
          <a:prstGeom prst="straightConnector1">
            <a:avLst/>
          </a:prstGeom>
          <a:noFill/>
          <a:ln cap="flat" cmpd="sng" w="38100">
            <a:solidFill>
              <a:srgbClr val="222325"/>
            </a:solidFill>
            <a:prstDash val="solid"/>
            <a:round/>
            <a:headEnd len="sm" w="sm" type="none"/>
            <a:tailEnd len="sm" w="sm" type="none"/>
          </a:ln>
        </p:spPr>
      </p:cxnSp>
      <p:cxnSp>
        <p:nvCxnSpPr>
          <p:cNvPr id="664" name="Google Shape;664;p70"/>
          <p:cNvCxnSpPr/>
          <p:nvPr/>
        </p:nvCxnSpPr>
        <p:spPr>
          <a:xfrm flipH="1">
            <a:off x="2975133" y="3871996"/>
            <a:ext cx="1" cy="751151"/>
          </a:xfrm>
          <a:prstGeom prst="straightConnector1">
            <a:avLst/>
          </a:prstGeom>
          <a:noFill/>
          <a:ln cap="flat" cmpd="sng" w="38100">
            <a:solidFill>
              <a:srgbClr val="222325"/>
            </a:solidFill>
            <a:prstDash val="solid"/>
            <a:round/>
            <a:headEnd len="sm" w="sm" type="none"/>
            <a:tailEnd len="med" w="med" type="triangle"/>
          </a:ln>
        </p:spPr>
      </p:cxnSp>
      <p:cxnSp>
        <p:nvCxnSpPr>
          <p:cNvPr id="665" name="Google Shape;665;p70"/>
          <p:cNvCxnSpPr/>
          <p:nvPr/>
        </p:nvCxnSpPr>
        <p:spPr>
          <a:xfrm>
            <a:off x="4971827" y="3907954"/>
            <a:ext cx="1" cy="501555"/>
          </a:xfrm>
          <a:prstGeom prst="straightConnector1">
            <a:avLst/>
          </a:prstGeom>
          <a:noFill/>
          <a:ln cap="flat" cmpd="sng" w="38100">
            <a:solidFill>
              <a:srgbClr val="222325"/>
            </a:solidFill>
            <a:prstDash val="solid"/>
            <a:round/>
            <a:headEnd len="sm" w="sm" type="none"/>
            <a:tailEnd len="med" w="med" type="triangle"/>
          </a:ln>
        </p:spPr>
      </p:cxnSp>
      <p:cxnSp>
        <p:nvCxnSpPr>
          <p:cNvPr id="666" name="Google Shape;666;p70"/>
          <p:cNvCxnSpPr/>
          <p:nvPr/>
        </p:nvCxnSpPr>
        <p:spPr>
          <a:xfrm>
            <a:off x="8071821" y="4115624"/>
            <a:ext cx="1" cy="501555"/>
          </a:xfrm>
          <a:prstGeom prst="straightConnector1">
            <a:avLst/>
          </a:prstGeom>
          <a:noFill/>
          <a:ln cap="flat" cmpd="sng" w="38100">
            <a:solidFill>
              <a:srgbClr val="222325"/>
            </a:solidFill>
            <a:prstDash val="solid"/>
            <a:round/>
            <a:headEnd len="sm" w="sm"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71"/>
          <p:cNvSpPr txBox="1"/>
          <p:nvPr>
            <p:ph idx="12" type="sldNum"/>
          </p:nvPr>
        </p:nvSpPr>
        <p:spPr>
          <a:xfrm>
            <a:off x="8737600" y="6265332"/>
            <a:ext cx="2844900" cy="365100"/>
          </a:xfrm>
          <a:prstGeom prst="rect">
            <a:avLst/>
          </a:prstGeom>
          <a:noFill/>
          <a:ln>
            <a:noFill/>
          </a:ln>
        </p:spPr>
        <p:txBody>
          <a:bodyPr anchorCtr="0" anchor="ctr" bIns="60925" lIns="121900" spcFirstLastPara="1" rIns="121900" wrap="square" tIns="60925">
            <a:noAutofit/>
          </a:bodyPr>
          <a:lstStyle/>
          <a:p>
            <a:pPr indent="0" lvl="0" marL="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673" name="Google Shape;673;p71"/>
          <p:cNvSpPr txBox="1"/>
          <p:nvPr>
            <p:ph type="title"/>
          </p:nvPr>
        </p:nvSpPr>
        <p:spPr>
          <a:xfrm>
            <a:off x="413536" y="20647"/>
            <a:ext cx="10972800" cy="924900"/>
          </a:xfrm>
          <a:prstGeom prst="rect">
            <a:avLst/>
          </a:prstGeom>
          <a:noFill/>
          <a:ln>
            <a:noFill/>
          </a:ln>
        </p:spPr>
        <p:txBody>
          <a:bodyPr anchorCtr="0" anchor="ctr" bIns="60925" lIns="121900" spcFirstLastPara="1" rIns="121900" wrap="square" tIns="60925">
            <a:noAutofit/>
          </a:bodyPr>
          <a:lstStyle/>
          <a:p>
            <a:pPr indent="0" lvl="0" marL="0" rtl="0" algn="l">
              <a:lnSpc>
                <a:spcPct val="100000"/>
              </a:lnSpc>
              <a:spcBef>
                <a:spcPts val="0"/>
              </a:spcBef>
              <a:spcAft>
                <a:spcPts val="0"/>
              </a:spcAft>
              <a:buClr>
                <a:srgbClr val="95001A"/>
              </a:buClr>
              <a:buSzPts val="4800"/>
              <a:buFont typeface="Gill Sans"/>
              <a:buNone/>
            </a:pPr>
            <a:r>
              <a:rPr lang="en-US"/>
              <a:t>Laplace Transform Properties</a:t>
            </a:r>
            <a:endParaRPr/>
          </a:p>
        </p:txBody>
      </p:sp>
      <p:sp>
        <p:nvSpPr>
          <p:cNvPr id="674" name="Google Shape;674;p71"/>
          <p:cNvSpPr txBox="1"/>
          <p:nvPr/>
        </p:nvSpPr>
        <p:spPr>
          <a:xfrm>
            <a:off x="0" y="1433520"/>
            <a:ext cx="11770527" cy="4831811"/>
          </a:xfrm>
          <a:prstGeom prst="rect">
            <a:avLst/>
          </a:prstGeom>
          <a:noFill/>
          <a:ln>
            <a:noFill/>
          </a:ln>
        </p:spPr>
        <p:txBody>
          <a:bodyPr anchorCtr="0" anchor="t" bIns="45700" lIns="91425" spcFirstLastPara="1" rIns="91425" wrap="square" tIns="45700">
            <a:normAutofit/>
          </a:bodyPr>
          <a:lstStyle/>
          <a:p>
            <a:pPr indent="0" lvl="0" marL="76200" marR="0" rtl="0" algn="l">
              <a:lnSpc>
                <a:spcPct val="80000"/>
              </a:lnSpc>
              <a:spcBef>
                <a:spcPts val="500"/>
              </a:spcBef>
              <a:spcAft>
                <a:spcPts val="0"/>
              </a:spcAft>
              <a:buClr>
                <a:schemeClr val="dk1"/>
              </a:buClr>
              <a:buSzPts val="2400"/>
              <a:buFont typeface="Arial"/>
              <a:buNone/>
            </a:pPr>
            <a:r>
              <a:rPr b="0" i="0" lang="en-US" sz="3145" u="none" cap="none" strike="noStrike">
                <a:solidFill>
                  <a:schemeClr val="accent6"/>
                </a:solidFill>
                <a:latin typeface="Gill Sans"/>
                <a:ea typeface="Gill Sans"/>
                <a:cs typeface="Gill Sans"/>
                <a:sym typeface="Gill Sans"/>
              </a:rPr>
              <a:t>The main properties of Laplace Transform can be summarized with the following:</a:t>
            </a:r>
            <a:endParaRPr/>
          </a:p>
          <a:p>
            <a:pPr indent="-381000" lvl="0" marL="457200" marR="0" rtl="0" algn="l">
              <a:lnSpc>
                <a:spcPct val="80000"/>
              </a:lnSpc>
              <a:spcBef>
                <a:spcPts val="500"/>
              </a:spcBef>
              <a:spcAft>
                <a:spcPts val="0"/>
              </a:spcAft>
              <a:buClr>
                <a:schemeClr val="dk1"/>
              </a:buClr>
              <a:buSzPts val="2400"/>
              <a:buFont typeface="Arial"/>
              <a:buChar char="•"/>
            </a:pPr>
            <a:r>
              <a:rPr b="0" i="0" lang="en-US" sz="3145" u="none" cap="none" strike="noStrike">
                <a:solidFill>
                  <a:schemeClr val="accent6"/>
                </a:solidFill>
                <a:latin typeface="Gill Sans"/>
                <a:ea typeface="Gill Sans"/>
                <a:cs typeface="Gill Sans"/>
                <a:sym typeface="Gill Sans"/>
              </a:rPr>
              <a:t>Linearity</a:t>
            </a:r>
            <a:endParaRPr/>
          </a:p>
          <a:p>
            <a:pPr indent="-381000" lvl="0" marL="457200" marR="0" rtl="0" algn="l">
              <a:lnSpc>
                <a:spcPct val="80000"/>
              </a:lnSpc>
              <a:spcBef>
                <a:spcPts val="500"/>
              </a:spcBef>
              <a:spcAft>
                <a:spcPts val="0"/>
              </a:spcAft>
              <a:buClr>
                <a:schemeClr val="dk1"/>
              </a:buClr>
              <a:buSzPts val="2400"/>
              <a:buFont typeface="Arial"/>
              <a:buChar char="•"/>
            </a:pPr>
            <a:r>
              <a:rPr b="0" i="0" lang="en-US" sz="3145" u="none" cap="none" strike="noStrike">
                <a:solidFill>
                  <a:schemeClr val="accent6"/>
                </a:solidFill>
                <a:latin typeface="Gill Sans"/>
                <a:ea typeface="Gill Sans"/>
                <a:cs typeface="Gill Sans"/>
                <a:sym typeface="Gill Sans"/>
              </a:rPr>
              <a:t>First shifting Theorem</a:t>
            </a:r>
            <a:endParaRPr/>
          </a:p>
          <a:p>
            <a:pPr indent="-381000" lvl="0" marL="457200" marR="0" rtl="0" algn="l">
              <a:lnSpc>
                <a:spcPct val="80000"/>
              </a:lnSpc>
              <a:spcBef>
                <a:spcPts val="500"/>
              </a:spcBef>
              <a:spcAft>
                <a:spcPts val="0"/>
              </a:spcAft>
              <a:buClr>
                <a:schemeClr val="dk1"/>
              </a:buClr>
              <a:buSzPts val="2400"/>
              <a:buFont typeface="Arial"/>
              <a:buChar char="•"/>
            </a:pPr>
            <a:r>
              <a:rPr b="0" i="0" lang="en-US" sz="3145" u="none" cap="none" strike="noStrike">
                <a:solidFill>
                  <a:schemeClr val="accent6"/>
                </a:solidFill>
                <a:latin typeface="Gill Sans"/>
                <a:ea typeface="Gill Sans"/>
                <a:cs typeface="Gill Sans"/>
                <a:sym typeface="Gill Sans"/>
              </a:rPr>
              <a:t>Change of scale property</a:t>
            </a:r>
            <a:endParaRPr/>
          </a:p>
          <a:p>
            <a:pPr indent="-381000" lvl="0" marL="457200" marR="0" rtl="0" algn="l">
              <a:lnSpc>
                <a:spcPct val="80000"/>
              </a:lnSpc>
              <a:spcBef>
                <a:spcPts val="500"/>
              </a:spcBef>
              <a:spcAft>
                <a:spcPts val="0"/>
              </a:spcAft>
              <a:buClr>
                <a:schemeClr val="dk1"/>
              </a:buClr>
              <a:buSzPts val="2400"/>
              <a:buFont typeface="Arial"/>
              <a:buChar char="•"/>
            </a:pPr>
            <a:r>
              <a:rPr b="0" i="0" lang="en-US" sz="3145" u="none" cap="none" strike="noStrike">
                <a:solidFill>
                  <a:schemeClr val="accent6"/>
                </a:solidFill>
                <a:latin typeface="Gill Sans"/>
                <a:ea typeface="Gill Sans"/>
                <a:cs typeface="Gill Sans"/>
                <a:sym typeface="Gill Sans"/>
              </a:rPr>
              <a:t>Differentiation</a:t>
            </a:r>
            <a:endParaRPr/>
          </a:p>
          <a:p>
            <a:pPr indent="-381000" lvl="0" marL="457200" marR="0" rtl="0" algn="l">
              <a:lnSpc>
                <a:spcPct val="80000"/>
              </a:lnSpc>
              <a:spcBef>
                <a:spcPts val="500"/>
              </a:spcBef>
              <a:spcAft>
                <a:spcPts val="0"/>
              </a:spcAft>
              <a:buClr>
                <a:schemeClr val="dk1"/>
              </a:buClr>
              <a:buSzPts val="2400"/>
              <a:buFont typeface="Arial"/>
              <a:buChar char="•"/>
            </a:pPr>
            <a:r>
              <a:rPr b="0" i="0" lang="en-US" sz="3145" u="none" cap="none" strike="noStrike">
                <a:solidFill>
                  <a:schemeClr val="accent6"/>
                </a:solidFill>
                <a:latin typeface="Gill Sans"/>
                <a:ea typeface="Gill Sans"/>
                <a:cs typeface="Gill Sans"/>
                <a:sym typeface="Gill Sans"/>
              </a:rPr>
              <a:t>Integration</a:t>
            </a:r>
            <a:endParaRPr/>
          </a:p>
          <a:p>
            <a:pPr indent="-381000" lvl="0" marL="457200" marR="0" rtl="0" algn="l">
              <a:lnSpc>
                <a:spcPct val="80000"/>
              </a:lnSpc>
              <a:spcBef>
                <a:spcPts val="500"/>
              </a:spcBef>
              <a:spcAft>
                <a:spcPts val="0"/>
              </a:spcAft>
              <a:buClr>
                <a:schemeClr val="dk1"/>
              </a:buClr>
              <a:buSzPts val="2400"/>
              <a:buFont typeface="Arial"/>
              <a:buChar char="•"/>
            </a:pPr>
            <a:r>
              <a:rPr b="0" i="0" lang="en-US" sz="3145" u="none" cap="none" strike="noStrike">
                <a:solidFill>
                  <a:schemeClr val="accent6"/>
                </a:solidFill>
                <a:latin typeface="Gill Sans"/>
                <a:ea typeface="Gill Sans"/>
                <a:cs typeface="Gill Sans"/>
                <a:sym typeface="Gill Sans"/>
              </a:rPr>
              <a:t>Time Shifting</a:t>
            </a:r>
            <a:endParaRPr/>
          </a:p>
          <a:p>
            <a:pPr indent="-381000" lvl="0" marL="457200" marR="0" rtl="0" algn="l">
              <a:lnSpc>
                <a:spcPct val="80000"/>
              </a:lnSpc>
              <a:spcBef>
                <a:spcPts val="500"/>
              </a:spcBef>
              <a:spcAft>
                <a:spcPts val="0"/>
              </a:spcAft>
              <a:buClr>
                <a:schemeClr val="dk1"/>
              </a:buClr>
              <a:buSzPts val="2400"/>
              <a:buFont typeface="Arial"/>
              <a:buChar char="•"/>
            </a:pPr>
            <a:r>
              <a:rPr b="0" i="0" lang="en-US" sz="3145" u="none" cap="none" strike="noStrike">
                <a:solidFill>
                  <a:schemeClr val="accent6"/>
                </a:solidFill>
                <a:latin typeface="Gill Sans"/>
                <a:ea typeface="Gill Sans"/>
                <a:cs typeface="Gill Sans"/>
                <a:sym typeface="Gill Sans"/>
              </a:rPr>
              <a:t>Product</a:t>
            </a:r>
            <a:endParaRPr/>
          </a:p>
          <a:p>
            <a:pPr indent="-381000" lvl="0" marL="457200" marR="0" rtl="0" algn="l">
              <a:lnSpc>
                <a:spcPct val="80000"/>
              </a:lnSpc>
              <a:spcBef>
                <a:spcPts val="500"/>
              </a:spcBef>
              <a:spcAft>
                <a:spcPts val="0"/>
              </a:spcAft>
              <a:buClr>
                <a:schemeClr val="dk1"/>
              </a:buClr>
              <a:buSzPts val="2400"/>
              <a:buFont typeface="Arial"/>
              <a:buChar char="•"/>
            </a:pPr>
            <a:r>
              <a:rPr b="0" i="0" lang="en-US" sz="3145" u="none" cap="none" strike="noStrike">
                <a:solidFill>
                  <a:schemeClr val="accent6"/>
                </a:solidFill>
                <a:latin typeface="Gill Sans"/>
                <a:ea typeface="Gill Sans"/>
                <a:cs typeface="Gill Sans"/>
                <a:sym typeface="Gill Sans"/>
              </a:rPr>
              <a:t>Final Value Theorem</a:t>
            </a:r>
            <a:br>
              <a:rPr b="0" i="0" lang="en-US" sz="3145" u="none" cap="none" strike="noStrike">
                <a:solidFill>
                  <a:schemeClr val="accent6"/>
                </a:solidFill>
                <a:latin typeface="Gill Sans"/>
                <a:ea typeface="Gill Sans"/>
                <a:cs typeface="Gill Sans"/>
                <a:sym typeface="Gill Sans"/>
              </a:rPr>
            </a:br>
            <a:endParaRPr b="0" i="0" sz="3145" u="none" cap="none" strike="noStrike">
              <a:solidFill>
                <a:srgbClr val="292929"/>
              </a:solidFill>
              <a:latin typeface="Arial"/>
              <a:ea typeface="Arial"/>
              <a:cs typeface="Arial"/>
              <a:sym typeface="Arial"/>
            </a:endParaRPr>
          </a:p>
          <a:p>
            <a:pPr indent="0" lvl="0" marL="76200" marR="0" rtl="0" algn="l">
              <a:lnSpc>
                <a:spcPct val="80000"/>
              </a:lnSpc>
              <a:spcBef>
                <a:spcPts val="500"/>
              </a:spcBef>
              <a:spcAft>
                <a:spcPts val="0"/>
              </a:spcAft>
              <a:buClr>
                <a:schemeClr val="dk1"/>
              </a:buClr>
              <a:buSzPts val="2400"/>
              <a:buFont typeface="Arial"/>
              <a:buNone/>
            </a:pPr>
            <a:r>
              <a:t/>
            </a:r>
            <a:endParaRPr b="0" i="0" sz="3145" u="none" cap="none" strike="noStrike">
              <a:solidFill>
                <a:schemeClr val="accent6"/>
              </a:solidFill>
              <a:latin typeface="Gill Sans"/>
              <a:ea typeface="Gill Sans"/>
              <a:cs typeface="Gill Sans"/>
              <a:sym typeface="Gill Sans"/>
            </a:endParaRPr>
          </a:p>
        </p:txBody>
      </p:sp>
      <p:pic>
        <p:nvPicPr>
          <p:cNvPr descr=" " id="675" name="Google Shape;675;p71"/>
          <p:cNvPicPr preferRelativeResize="0"/>
          <p:nvPr/>
        </p:nvPicPr>
        <p:blipFill rotWithShape="1">
          <a:blip r:embed="rId3">
            <a:alphaModFix/>
          </a:blip>
          <a:srcRect b="0" l="0" r="0" t="0"/>
          <a:stretch/>
        </p:blipFill>
        <p:spPr>
          <a:xfrm>
            <a:off x="5463791" y="-1614488"/>
            <a:ext cx="4521200" cy="381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86" name="Shape 286"/>
        <p:cNvGrpSpPr/>
        <p:nvPr/>
      </p:nvGrpSpPr>
      <p:grpSpPr>
        <a:xfrm>
          <a:off x="0" y="0"/>
          <a:ext cx="0" cy="0"/>
          <a:chOff x="0" y="0"/>
          <a:chExt cx="0" cy="0"/>
        </a:xfrm>
      </p:grpSpPr>
      <p:sp>
        <p:nvSpPr>
          <p:cNvPr id="287" name="Google Shape;287;g5fef1c078e_0_408"/>
          <p:cNvSpPr txBox="1"/>
          <p:nvPr>
            <p:ph idx="4294967295" type="ctrTitle"/>
          </p:nvPr>
        </p:nvSpPr>
        <p:spPr>
          <a:xfrm>
            <a:off x="1164601" y="1768435"/>
            <a:ext cx="9862800" cy="2329500"/>
          </a:xfrm>
          <a:prstGeom prst="rect">
            <a:avLst/>
          </a:prstGeom>
          <a:no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95001A"/>
              </a:buClr>
              <a:buSzPts val="4800"/>
              <a:buFont typeface="Gill Sans"/>
              <a:buNone/>
            </a:pPr>
            <a:r>
              <a:rPr b="0" i="0" lang="en-US" sz="4800" u="none" cap="none" strike="noStrike">
                <a:solidFill>
                  <a:schemeClr val="lt1"/>
                </a:solidFill>
                <a:latin typeface="Gill Sans"/>
                <a:ea typeface="Gill Sans"/>
                <a:cs typeface="Gill Sans"/>
                <a:sym typeface="Gill Sans"/>
              </a:rPr>
              <a:t>Tracking a reference signal</a:t>
            </a:r>
            <a:endParaRPr b="0" i="0" sz="4800" u="none" cap="none" strike="noStrike">
              <a:solidFill>
                <a:schemeClr val="lt1"/>
              </a:solidFill>
              <a:latin typeface="Gill Sans"/>
              <a:ea typeface="Gill Sans"/>
              <a:cs typeface="Gill Sans"/>
              <a:sym typeface="Gill Sans"/>
            </a:endParaRPr>
          </a:p>
        </p:txBody>
      </p:sp>
      <p:pic>
        <p:nvPicPr>
          <p:cNvPr id="288" name="Google Shape;288;g5fef1c078e_0_408"/>
          <p:cNvPicPr preferRelativeResize="0"/>
          <p:nvPr/>
        </p:nvPicPr>
        <p:blipFill rotWithShape="1">
          <a:blip r:embed="rId3">
            <a:alphaModFix/>
          </a:blip>
          <a:srcRect b="27204" l="0" r="0" t="21349"/>
          <a:stretch/>
        </p:blipFill>
        <p:spPr>
          <a:xfrm>
            <a:off x="3299233" y="6176601"/>
            <a:ext cx="1119698" cy="576027"/>
          </a:xfrm>
          <a:prstGeom prst="rect">
            <a:avLst/>
          </a:prstGeom>
          <a:noFill/>
          <a:ln>
            <a:noFill/>
          </a:ln>
        </p:spPr>
      </p:pic>
      <p:sp>
        <p:nvSpPr>
          <p:cNvPr id="289" name="Google Shape;289;g5fef1c078e_0_408"/>
          <p:cNvSpPr txBox="1"/>
          <p:nvPr/>
        </p:nvSpPr>
        <p:spPr>
          <a:xfrm>
            <a:off x="3001467" y="6004233"/>
            <a:ext cx="532500" cy="7485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FFFFFF"/>
                </a:solidFill>
                <a:latin typeface="Montserrat Thin"/>
                <a:ea typeface="Montserrat Thin"/>
                <a:cs typeface="Montserrat Thin"/>
                <a:sym typeface="Montserrat Thin"/>
              </a:rPr>
              <a:t>x</a:t>
            </a:r>
            <a:endParaRPr b="0" i="0" sz="4000" u="none" cap="none" strike="noStrike">
              <a:solidFill>
                <a:srgbClr val="FFFFFF"/>
              </a:solidFill>
              <a:latin typeface="Montserrat Thin"/>
              <a:ea typeface="Montserrat Thin"/>
              <a:cs typeface="Montserrat Thin"/>
              <a:sym typeface="Montserrat Thi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72"/>
          <p:cNvSpPr txBox="1"/>
          <p:nvPr>
            <p:ph idx="12" type="sldNum"/>
          </p:nvPr>
        </p:nvSpPr>
        <p:spPr>
          <a:xfrm>
            <a:off x="8737600" y="6265332"/>
            <a:ext cx="2844900" cy="365100"/>
          </a:xfrm>
          <a:prstGeom prst="rect">
            <a:avLst/>
          </a:prstGeom>
          <a:noFill/>
          <a:ln>
            <a:noFill/>
          </a:ln>
        </p:spPr>
        <p:txBody>
          <a:bodyPr anchorCtr="0" anchor="ctr" bIns="60925" lIns="121900" spcFirstLastPara="1" rIns="121900" wrap="square" tIns="60925">
            <a:noAutofit/>
          </a:bodyPr>
          <a:lstStyle/>
          <a:p>
            <a:pPr indent="0" lvl="0" marL="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682" name="Google Shape;682;p72"/>
          <p:cNvSpPr txBox="1"/>
          <p:nvPr>
            <p:ph type="title"/>
          </p:nvPr>
        </p:nvSpPr>
        <p:spPr>
          <a:xfrm>
            <a:off x="413536" y="20647"/>
            <a:ext cx="10972800" cy="924900"/>
          </a:xfrm>
          <a:prstGeom prst="rect">
            <a:avLst/>
          </a:prstGeom>
          <a:noFill/>
          <a:ln>
            <a:noFill/>
          </a:ln>
        </p:spPr>
        <p:txBody>
          <a:bodyPr anchorCtr="0" anchor="ctr" bIns="60925" lIns="121900" spcFirstLastPara="1" rIns="121900" wrap="square" tIns="60925">
            <a:noAutofit/>
          </a:bodyPr>
          <a:lstStyle/>
          <a:p>
            <a:pPr indent="0" lvl="0" marL="0" rtl="0" algn="l">
              <a:lnSpc>
                <a:spcPct val="100000"/>
              </a:lnSpc>
              <a:spcBef>
                <a:spcPts val="0"/>
              </a:spcBef>
              <a:spcAft>
                <a:spcPts val="0"/>
              </a:spcAft>
              <a:buClr>
                <a:srgbClr val="95001A"/>
              </a:buClr>
              <a:buSzPts val="4800"/>
              <a:buFont typeface="Gill Sans"/>
              <a:buNone/>
            </a:pPr>
            <a:r>
              <a:rPr lang="en-US"/>
              <a:t>Laplace Transform Properties: Linearity</a:t>
            </a:r>
            <a:endParaRPr/>
          </a:p>
        </p:txBody>
      </p:sp>
      <p:sp>
        <p:nvSpPr>
          <p:cNvPr id="683" name="Google Shape;683;p72"/>
          <p:cNvSpPr txBox="1"/>
          <p:nvPr/>
        </p:nvSpPr>
        <p:spPr>
          <a:xfrm>
            <a:off x="0" y="1352318"/>
            <a:ext cx="11770527" cy="1220812"/>
          </a:xfrm>
          <a:prstGeom prst="rect">
            <a:avLst/>
          </a:prstGeom>
          <a:noFill/>
          <a:ln>
            <a:noFill/>
          </a:ln>
        </p:spPr>
        <p:txBody>
          <a:bodyPr anchorCtr="0" anchor="t" bIns="45700" lIns="91425" spcFirstLastPara="1" rIns="91425" wrap="square" tIns="45700">
            <a:normAutofit/>
          </a:bodyPr>
          <a:lstStyle/>
          <a:p>
            <a:pPr indent="0" lvl="0" marL="76200" marR="0" rtl="0" algn="l">
              <a:lnSpc>
                <a:spcPct val="100000"/>
              </a:lnSpc>
              <a:spcBef>
                <a:spcPts val="500"/>
              </a:spcBef>
              <a:spcAft>
                <a:spcPts val="0"/>
              </a:spcAft>
              <a:buClr>
                <a:schemeClr val="dk1"/>
              </a:buClr>
              <a:buSzPts val="2400"/>
              <a:buFont typeface="Arial"/>
              <a:buNone/>
            </a:pPr>
            <a:r>
              <a:rPr b="0" i="0" lang="en-US" sz="2800" u="none" cap="none" strike="noStrike">
                <a:solidFill>
                  <a:schemeClr val="accent6"/>
                </a:solidFill>
                <a:latin typeface="Gill Sans"/>
                <a:ea typeface="Gill Sans"/>
                <a:cs typeface="Gill Sans"/>
                <a:sym typeface="Gill Sans"/>
              </a:rPr>
              <a:t>Linearity: Let </a:t>
            </a:r>
            <a:r>
              <a:rPr b="0" i="1" lang="en-US" sz="2800" u="none" cap="none" strike="noStrike">
                <a:solidFill>
                  <a:schemeClr val="accent6"/>
                </a:solidFill>
                <a:latin typeface="Gill Sans"/>
                <a:ea typeface="Gill Sans"/>
                <a:cs typeface="Gill Sans"/>
                <a:sym typeface="Gill Sans"/>
              </a:rPr>
              <a:t>a</a:t>
            </a:r>
            <a:r>
              <a:rPr b="0" i="0" lang="en-US" sz="2800" u="none" cap="none" strike="noStrike">
                <a:solidFill>
                  <a:schemeClr val="accent6"/>
                </a:solidFill>
                <a:latin typeface="Gill Sans"/>
                <a:ea typeface="Gill Sans"/>
                <a:cs typeface="Gill Sans"/>
                <a:sym typeface="Gill Sans"/>
              </a:rPr>
              <a:t>, </a:t>
            </a:r>
            <a:r>
              <a:rPr b="0" i="1" lang="en-US" sz="2800" u="none" cap="none" strike="noStrike">
                <a:solidFill>
                  <a:schemeClr val="accent6"/>
                </a:solidFill>
                <a:latin typeface="Gill Sans"/>
                <a:ea typeface="Gill Sans"/>
                <a:cs typeface="Gill Sans"/>
                <a:sym typeface="Gill Sans"/>
              </a:rPr>
              <a:t>b</a:t>
            </a:r>
            <a:r>
              <a:rPr b="0" i="0" lang="en-US" sz="2800" u="none" cap="none" strike="noStrike">
                <a:solidFill>
                  <a:schemeClr val="accent6"/>
                </a:solidFill>
                <a:latin typeface="Gill Sans"/>
                <a:ea typeface="Gill Sans"/>
                <a:cs typeface="Gill Sans"/>
                <a:sym typeface="Gill Sans"/>
              </a:rPr>
              <a:t> be constants. </a:t>
            </a:r>
            <a:r>
              <a:rPr b="0" i="1" lang="en-US" sz="2800" u="none" cap="none" strike="noStrike">
                <a:solidFill>
                  <a:schemeClr val="accent6"/>
                </a:solidFill>
                <a:latin typeface="Gill Sans"/>
                <a:ea typeface="Gill Sans"/>
                <a:cs typeface="Gill Sans"/>
                <a:sym typeface="Gill Sans"/>
              </a:rPr>
              <a:t>f(t), g(t) </a:t>
            </a:r>
            <a:r>
              <a:rPr b="0" i="0" lang="en-US" sz="2800" u="none" cap="none" strike="noStrike">
                <a:solidFill>
                  <a:schemeClr val="accent6"/>
                </a:solidFill>
                <a:latin typeface="Gill Sans"/>
                <a:ea typeface="Gill Sans"/>
                <a:cs typeface="Gill Sans"/>
                <a:sym typeface="Gill Sans"/>
              </a:rPr>
              <a:t>be the functions of time </a:t>
            </a:r>
            <a:r>
              <a:rPr b="0" i="1" lang="en-US" sz="2800" u="none" cap="none" strike="noStrike">
                <a:solidFill>
                  <a:schemeClr val="accent6"/>
                </a:solidFill>
                <a:latin typeface="Gill Sans"/>
                <a:ea typeface="Gill Sans"/>
                <a:cs typeface="Gill Sans"/>
                <a:sym typeface="Gill Sans"/>
              </a:rPr>
              <a:t>t</a:t>
            </a:r>
            <a:r>
              <a:rPr b="0" i="0" lang="en-US" sz="2800" u="none" cap="none" strike="noStrike">
                <a:solidFill>
                  <a:schemeClr val="accent6"/>
                </a:solidFill>
                <a:latin typeface="Gill Sans"/>
                <a:ea typeface="Gill Sans"/>
                <a:cs typeface="Gill Sans"/>
                <a:sym typeface="Gill Sans"/>
              </a:rPr>
              <a:t>, then</a:t>
            </a:r>
            <a:br>
              <a:rPr b="0" i="0" lang="en-US" sz="3700" u="none" cap="none" strike="noStrike">
                <a:solidFill>
                  <a:schemeClr val="accent6"/>
                </a:solidFill>
                <a:latin typeface="Gill Sans"/>
                <a:ea typeface="Gill Sans"/>
                <a:cs typeface="Gill Sans"/>
                <a:sym typeface="Gill Sans"/>
              </a:rPr>
            </a:br>
            <a:endParaRPr b="0" i="0" sz="3700" u="none" cap="none" strike="noStrike">
              <a:solidFill>
                <a:srgbClr val="292929"/>
              </a:solidFill>
              <a:latin typeface="Arial"/>
              <a:ea typeface="Arial"/>
              <a:cs typeface="Arial"/>
              <a:sym typeface="Arial"/>
            </a:endParaRPr>
          </a:p>
        </p:txBody>
      </p:sp>
      <p:sp>
        <p:nvSpPr>
          <p:cNvPr id="684" name="Google Shape;684;p72"/>
          <p:cNvSpPr/>
          <p:nvPr/>
        </p:nvSpPr>
        <p:spPr>
          <a:xfrm>
            <a:off x="1288936" y="2151365"/>
            <a:ext cx="8758204" cy="582645"/>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85" name="Google Shape;685;p72"/>
          <p:cNvSpPr/>
          <p:nvPr/>
        </p:nvSpPr>
        <p:spPr>
          <a:xfrm>
            <a:off x="68730" y="2999183"/>
            <a:ext cx="1152880" cy="523220"/>
          </a:xfrm>
          <a:prstGeom prst="rect">
            <a:avLst/>
          </a:prstGeom>
          <a:noFill/>
          <a:ln>
            <a:noFill/>
          </a:ln>
        </p:spPr>
        <p:txBody>
          <a:bodyPr anchorCtr="0" anchor="t" bIns="45700" lIns="91425" spcFirstLastPara="1" rIns="91425" wrap="square" tIns="45700">
            <a:spAutoFit/>
          </a:bodyPr>
          <a:lstStyle/>
          <a:p>
            <a:pPr indent="0" lvl="0" marL="7620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Gill Sans"/>
                <a:ea typeface="Gill Sans"/>
                <a:cs typeface="Gill Sans"/>
                <a:sym typeface="Gill Sans"/>
              </a:rPr>
              <a:t>Proof:</a:t>
            </a:r>
            <a:endParaRPr/>
          </a:p>
        </p:txBody>
      </p:sp>
      <p:sp>
        <p:nvSpPr>
          <p:cNvPr id="686" name="Google Shape;686;p72"/>
          <p:cNvSpPr/>
          <p:nvPr/>
        </p:nvSpPr>
        <p:spPr>
          <a:xfrm>
            <a:off x="2030833" y="3103476"/>
            <a:ext cx="8016307" cy="3500514"/>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73"/>
          <p:cNvSpPr txBox="1"/>
          <p:nvPr>
            <p:ph idx="12" type="sldNum"/>
          </p:nvPr>
        </p:nvSpPr>
        <p:spPr>
          <a:xfrm>
            <a:off x="8737600" y="6265332"/>
            <a:ext cx="2844900" cy="365100"/>
          </a:xfrm>
          <a:prstGeom prst="rect">
            <a:avLst/>
          </a:prstGeom>
          <a:noFill/>
          <a:ln>
            <a:noFill/>
          </a:ln>
        </p:spPr>
        <p:txBody>
          <a:bodyPr anchorCtr="0" anchor="ctr" bIns="60925" lIns="121900" spcFirstLastPara="1" rIns="121900" wrap="square" tIns="60925">
            <a:noAutofit/>
          </a:bodyPr>
          <a:lstStyle/>
          <a:p>
            <a:pPr indent="0" lvl="0" marL="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693" name="Google Shape;693;p73"/>
          <p:cNvSpPr txBox="1"/>
          <p:nvPr>
            <p:ph type="title"/>
          </p:nvPr>
        </p:nvSpPr>
        <p:spPr>
          <a:xfrm>
            <a:off x="413536" y="20647"/>
            <a:ext cx="10972800" cy="924900"/>
          </a:xfrm>
          <a:prstGeom prst="rect">
            <a:avLst/>
          </a:prstGeom>
          <a:noFill/>
          <a:ln>
            <a:noFill/>
          </a:ln>
        </p:spPr>
        <p:txBody>
          <a:bodyPr anchorCtr="0" anchor="ctr" bIns="60925" lIns="121900" spcFirstLastPara="1" rIns="121900" wrap="square" tIns="60925">
            <a:noAutofit/>
          </a:bodyPr>
          <a:lstStyle/>
          <a:p>
            <a:pPr indent="0" lvl="0" marL="0" rtl="0" algn="l">
              <a:lnSpc>
                <a:spcPct val="100000"/>
              </a:lnSpc>
              <a:spcBef>
                <a:spcPts val="0"/>
              </a:spcBef>
              <a:spcAft>
                <a:spcPts val="0"/>
              </a:spcAft>
              <a:buClr>
                <a:srgbClr val="95001A"/>
              </a:buClr>
              <a:buSzPts val="4800"/>
              <a:buFont typeface="Gill Sans"/>
              <a:buNone/>
            </a:pPr>
            <a:r>
              <a:rPr lang="en-US"/>
              <a:t>Laplace Transform Table</a:t>
            </a:r>
            <a:endParaRPr/>
          </a:p>
        </p:txBody>
      </p:sp>
      <p:sp>
        <p:nvSpPr>
          <p:cNvPr id="694" name="Google Shape;694;p73"/>
          <p:cNvSpPr txBox="1"/>
          <p:nvPr/>
        </p:nvSpPr>
        <p:spPr>
          <a:xfrm>
            <a:off x="0" y="1352318"/>
            <a:ext cx="11770527" cy="1220812"/>
          </a:xfrm>
          <a:prstGeom prst="rect">
            <a:avLst/>
          </a:prstGeom>
          <a:noFill/>
          <a:ln>
            <a:noFill/>
          </a:ln>
        </p:spPr>
        <p:txBody>
          <a:bodyPr anchorCtr="0" anchor="t" bIns="45700" lIns="91425" spcFirstLastPara="1" rIns="91425" wrap="square" tIns="45700">
            <a:normAutofit/>
          </a:bodyPr>
          <a:lstStyle/>
          <a:p>
            <a:pPr indent="0" lvl="0" marL="76200" marR="0" rtl="0" algn="l">
              <a:lnSpc>
                <a:spcPct val="90000"/>
              </a:lnSpc>
              <a:spcBef>
                <a:spcPts val="500"/>
              </a:spcBef>
              <a:spcAft>
                <a:spcPts val="0"/>
              </a:spcAft>
              <a:buClr>
                <a:schemeClr val="dk1"/>
              </a:buClr>
              <a:buSzPts val="2400"/>
              <a:buFont typeface="Arial"/>
              <a:buNone/>
            </a:pPr>
            <a:r>
              <a:rPr b="0" i="0" lang="en-US" sz="3700" u="none" cap="none" strike="noStrike">
                <a:solidFill>
                  <a:schemeClr val="accent6"/>
                </a:solidFill>
                <a:latin typeface="Gill Sans"/>
                <a:ea typeface="Gill Sans"/>
                <a:cs typeface="Gill Sans"/>
                <a:sym typeface="Gill Sans"/>
              </a:rPr>
              <a:t>There is always a table that is available to the engineer that contains information on the Laplace transforms.</a:t>
            </a:r>
            <a:endParaRPr b="0" i="0" sz="3700" u="none" cap="none" strike="noStrike">
              <a:solidFill>
                <a:srgbClr val="292929"/>
              </a:solidFill>
              <a:latin typeface="Arial"/>
              <a:ea typeface="Arial"/>
              <a:cs typeface="Arial"/>
              <a:sym typeface="Arial"/>
            </a:endParaRPr>
          </a:p>
        </p:txBody>
      </p:sp>
      <p:pic>
        <p:nvPicPr>
          <p:cNvPr id="695" name="Google Shape;695;p73"/>
          <p:cNvPicPr preferRelativeResize="0"/>
          <p:nvPr/>
        </p:nvPicPr>
        <p:blipFill rotWithShape="1">
          <a:blip r:embed="rId3">
            <a:alphaModFix/>
          </a:blip>
          <a:srcRect b="0" l="0" r="0" t="0"/>
          <a:stretch/>
        </p:blipFill>
        <p:spPr>
          <a:xfrm>
            <a:off x="1575585" y="2424301"/>
            <a:ext cx="8811427" cy="391751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74"/>
          <p:cNvSpPr txBox="1"/>
          <p:nvPr>
            <p:ph idx="12" type="sldNum"/>
          </p:nvPr>
        </p:nvSpPr>
        <p:spPr>
          <a:xfrm>
            <a:off x="8737600" y="6265332"/>
            <a:ext cx="2844900" cy="365100"/>
          </a:xfrm>
          <a:prstGeom prst="rect">
            <a:avLst/>
          </a:prstGeom>
          <a:noFill/>
          <a:ln>
            <a:noFill/>
          </a:ln>
        </p:spPr>
        <p:txBody>
          <a:bodyPr anchorCtr="0" anchor="ctr" bIns="60925" lIns="121900" spcFirstLastPara="1" rIns="121900" wrap="square" tIns="60925">
            <a:noAutofit/>
          </a:bodyPr>
          <a:lstStyle/>
          <a:p>
            <a:pPr indent="0" lvl="0" marL="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702" name="Google Shape;702;p74"/>
          <p:cNvSpPr txBox="1"/>
          <p:nvPr>
            <p:ph type="title"/>
          </p:nvPr>
        </p:nvSpPr>
        <p:spPr>
          <a:xfrm>
            <a:off x="413536" y="20647"/>
            <a:ext cx="10972800" cy="924900"/>
          </a:xfrm>
          <a:prstGeom prst="rect">
            <a:avLst/>
          </a:prstGeom>
          <a:noFill/>
          <a:ln>
            <a:noFill/>
          </a:ln>
        </p:spPr>
        <p:txBody>
          <a:bodyPr anchorCtr="0" anchor="ctr" bIns="60925" lIns="121900" spcFirstLastPara="1" rIns="121900" wrap="square" tIns="60925">
            <a:noAutofit/>
          </a:bodyPr>
          <a:lstStyle/>
          <a:p>
            <a:pPr indent="0" lvl="0" marL="0" rtl="0" algn="l">
              <a:lnSpc>
                <a:spcPct val="100000"/>
              </a:lnSpc>
              <a:spcBef>
                <a:spcPts val="0"/>
              </a:spcBef>
              <a:spcAft>
                <a:spcPts val="0"/>
              </a:spcAft>
              <a:buClr>
                <a:srgbClr val="95001A"/>
              </a:buClr>
              <a:buSzPts val="4800"/>
              <a:buFont typeface="Gill Sans"/>
              <a:buNone/>
            </a:pPr>
            <a:r>
              <a:rPr lang="en-US"/>
              <a:t>Laplace Transform Example</a:t>
            </a:r>
            <a:endParaRPr/>
          </a:p>
        </p:txBody>
      </p:sp>
      <p:sp>
        <p:nvSpPr>
          <p:cNvPr id="703" name="Google Shape;703;p74"/>
          <p:cNvSpPr/>
          <p:nvPr/>
        </p:nvSpPr>
        <p:spPr>
          <a:xfrm>
            <a:off x="471487" y="1168067"/>
            <a:ext cx="11249025" cy="4261183"/>
          </a:xfrm>
          <a:prstGeom prst="rect">
            <a:avLst/>
          </a:prstGeom>
          <a:blipFill rotWithShape="1">
            <a:blip r:embed="rId3">
              <a:alphaModFix/>
            </a:blip>
            <a:stretch>
              <a:fillRect b="-14395" l="-1599" r="0" t="-2017"/>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04" name="Google Shape;704;p74"/>
          <p:cNvSpPr/>
          <p:nvPr/>
        </p:nvSpPr>
        <p:spPr>
          <a:xfrm>
            <a:off x="192780" y="5845602"/>
            <a:ext cx="1180643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More Information about the The Laplace Transform can be found here: </a:t>
            </a:r>
            <a:r>
              <a:rPr b="0" i="0" lang="en-US" sz="1400" u="sng" cap="none" strike="noStrike">
                <a:solidFill>
                  <a:srgbClr val="000000"/>
                </a:solidFill>
                <a:latin typeface="Arial"/>
                <a:ea typeface="Arial"/>
                <a:cs typeface="Arial"/>
                <a:sym typeface="Arial"/>
                <a:hlinkClick r:id="rId4">
                  <a:extLst>
                    <a:ext uri="{A12FA001-AC4F-418D-AE19-62706E023703}">
                      <ahyp:hlinkClr val="tx"/>
                    </a:ext>
                  </a:extLst>
                </a:hlinkClick>
              </a:rPr>
              <a:t>https://www.khanacademy.org/math/differential-equations/laplace-transform</a:t>
            </a:r>
            <a:r>
              <a:rPr b="0" i="0" lang="en-US" sz="14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75"/>
          <p:cNvSpPr txBox="1"/>
          <p:nvPr>
            <p:ph idx="12" type="sldNum"/>
          </p:nvPr>
        </p:nvSpPr>
        <p:spPr>
          <a:xfrm>
            <a:off x="8737600" y="6265332"/>
            <a:ext cx="2844900" cy="365100"/>
          </a:xfrm>
          <a:prstGeom prst="rect">
            <a:avLst/>
          </a:prstGeom>
          <a:noFill/>
          <a:ln>
            <a:noFill/>
          </a:ln>
        </p:spPr>
        <p:txBody>
          <a:bodyPr anchorCtr="0" anchor="ctr" bIns="60925" lIns="121900" spcFirstLastPara="1" rIns="121900" wrap="square" tIns="60925">
            <a:noAutofit/>
          </a:bodyPr>
          <a:lstStyle/>
          <a:p>
            <a:pPr indent="0" lvl="0" marL="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711" name="Google Shape;711;p75"/>
          <p:cNvSpPr txBox="1"/>
          <p:nvPr>
            <p:ph type="title"/>
          </p:nvPr>
        </p:nvSpPr>
        <p:spPr>
          <a:xfrm>
            <a:off x="413536" y="20647"/>
            <a:ext cx="10972800" cy="924900"/>
          </a:xfrm>
          <a:prstGeom prst="rect">
            <a:avLst/>
          </a:prstGeom>
          <a:noFill/>
          <a:ln>
            <a:noFill/>
          </a:ln>
        </p:spPr>
        <p:txBody>
          <a:bodyPr anchorCtr="0" anchor="ctr" bIns="60925" lIns="121900" spcFirstLastPara="1" rIns="121900" wrap="square" tIns="60925">
            <a:noAutofit/>
          </a:bodyPr>
          <a:lstStyle/>
          <a:p>
            <a:pPr indent="0" lvl="0" marL="0" rtl="0" algn="l">
              <a:lnSpc>
                <a:spcPct val="100000"/>
              </a:lnSpc>
              <a:spcBef>
                <a:spcPts val="0"/>
              </a:spcBef>
              <a:spcAft>
                <a:spcPts val="0"/>
              </a:spcAft>
              <a:buSzPts val="4800"/>
              <a:buNone/>
            </a:pPr>
            <a:r>
              <a:rPr lang="en-US"/>
              <a:t>Laplace for Control Systems</a:t>
            </a:r>
            <a:endParaRPr/>
          </a:p>
        </p:txBody>
      </p:sp>
      <p:grpSp>
        <p:nvGrpSpPr>
          <p:cNvPr id="712" name="Google Shape;712;p75"/>
          <p:cNvGrpSpPr/>
          <p:nvPr/>
        </p:nvGrpSpPr>
        <p:grpSpPr>
          <a:xfrm>
            <a:off x="0" y="1402934"/>
            <a:ext cx="5670760" cy="3107028"/>
            <a:chOff x="399861" y="1688684"/>
            <a:chExt cx="5670760" cy="3107028"/>
          </a:xfrm>
        </p:grpSpPr>
        <p:sp>
          <p:nvSpPr>
            <p:cNvPr id="713" name="Google Shape;713;p75"/>
            <p:cNvSpPr txBox="1"/>
            <p:nvPr/>
          </p:nvSpPr>
          <p:spPr>
            <a:xfrm>
              <a:off x="2818567" y="4272512"/>
              <a:ext cx="6783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x(t)</a:t>
              </a:r>
              <a:endParaRPr b="0" i="0" sz="2800" u="none" cap="none" strike="noStrike">
                <a:solidFill>
                  <a:schemeClr val="dk1"/>
                </a:solidFill>
                <a:latin typeface="Calibri"/>
                <a:ea typeface="Calibri"/>
                <a:cs typeface="Calibri"/>
                <a:sym typeface="Calibri"/>
              </a:endParaRPr>
            </a:p>
          </p:txBody>
        </p:sp>
        <p:grpSp>
          <p:nvGrpSpPr>
            <p:cNvPr id="714" name="Google Shape;714;p75"/>
            <p:cNvGrpSpPr/>
            <p:nvPr/>
          </p:nvGrpSpPr>
          <p:grpSpPr>
            <a:xfrm>
              <a:off x="399861" y="1688684"/>
              <a:ext cx="5670760" cy="3005700"/>
              <a:chOff x="6019611" y="2147295"/>
              <a:chExt cx="5670760" cy="3005700"/>
            </a:xfrm>
          </p:grpSpPr>
          <p:sp>
            <p:nvSpPr>
              <p:cNvPr id="715" name="Google Shape;715;p75"/>
              <p:cNvSpPr/>
              <p:nvPr/>
            </p:nvSpPr>
            <p:spPr>
              <a:xfrm>
                <a:off x="9922133" y="2270682"/>
                <a:ext cx="1707900" cy="874200"/>
              </a:xfrm>
              <a:prstGeom prst="rect">
                <a:avLst/>
              </a:prstGeom>
              <a:solidFill>
                <a:schemeClr val="dk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CONTROLLER</a:t>
                </a:r>
                <a:endParaRPr b="0" i="0" sz="1800" u="none" cap="none" strike="noStrike">
                  <a:solidFill>
                    <a:schemeClr val="lt1"/>
                  </a:solidFill>
                  <a:latin typeface="Calibri"/>
                  <a:ea typeface="Calibri"/>
                  <a:cs typeface="Calibri"/>
                  <a:sym typeface="Calibri"/>
                </a:endParaRPr>
              </a:p>
            </p:txBody>
          </p:sp>
          <p:sp>
            <p:nvSpPr>
              <p:cNvPr id="716" name="Google Shape;716;p75"/>
              <p:cNvSpPr/>
              <p:nvPr/>
            </p:nvSpPr>
            <p:spPr>
              <a:xfrm>
                <a:off x="9922134" y="4278795"/>
                <a:ext cx="1707900" cy="874200"/>
              </a:xfrm>
              <a:prstGeom prst="rect">
                <a:avLst/>
              </a:prstGeom>
              <a:solidFill>
                <a:schemeClr val="dk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PLANT</a:t>
                </a:r>
                <a:endParaRPr b="0" i="0" sz="1800" u="none" cap="none" strike="noStrike">
                  <a:solidFill>
                    <a:schemeClr val="lt1"/>
                  </a:solidFill>
                  <a:latin typeface="Calibri"/>
                  <a:ea typeface="Calibri"/>
                  <a:cs typeface="Calibri"/>
                  <a:sym typeface="Calibri"/>
                </a:endParaRPr>
              </a:p>
            </p:txBody>
          </p:sp>
          <p:cxnSp>
            <p:nvCxnSpPr>
              <p:cNvPr id="717" name="Google Shape;717;p75"/>
              <p:cNvCxnSpPr>
                <a:endCxn id="716" idx="3"/>
              </p:cNvCxnSpPr>
              <p:nvPr/>
            </p:nvCxnSpPr>
            <p:spPr>
              <a:xfrm flipH="1" rot="-5400000">
                <a:off x="10625634" y="3711495"/>
                <a:ext cx="2008200" cy="600"/>
              </a:xfrm>
              <a:prstGeom prst="bentConnector4">
                <a:avLst>
                  <a:gd fmla="val 22824" name="adj1"/>
                  <a:gd fmla="val 421543995" name="adj2"/>
                </a:avLst>
              </a:prstGeom>
              <a:noFill/>
              <a:ln cap="flat" cmpd="sng" w="9525">
                <a:solidFill>
                  <a:srgbClr val="001F78"/>
                </a:solidFill>
                <a:prstDash val="solid"/>
                <a:miter lim="800000"/>
                <a:headEnd len="sm" w="sm" type="none"/>
                <a:tailEnd len="med" w="med" type="triangle"/>
              </a:ln>
            </p:spPr>
          </p:cxnSp>
          <p:cxnSp>
            <p:nvCxnSpPr>
              <p:cNvPr id="718" name="Google Shape;718;p75"/>
              <p:cNvCxnSpPr>
                <a:stCxn id="716" idx="1"/>
              </p:cNvCxnSpPr>
              <p:nvPr/>
            </p:nvCxnSpPr>
            <p:spPr>
              <a:xfrm flipH="1">
                <a:off x="7051434" y="4715895"/>
                <a:ext cx="2870700" cy="15300"/>
              </a:xfrm>
              <a:prstGeom prst="straightConnector1">
                <a:avLst/>
              </a:prstGeom>
              <a:noFill/>
              <a:ln cap="flat" cmpd="sng" w="9525">
                <a:solidFill>
                  <a:srgbClr val="001F78"/>
                </a:solidFill>
                <a:prstDash val="solid"/>
                <a:miter lim="800000"/>
                <a:headEnd len="sm" w="sm" type="none"/>
                <a:tailEnd len="med" w="med" type="triangle"/>
              </a:ln>
            </p:spPr>
          </p:cxnSp>
          <p:sp>
            <p:nvSpPr>
              <p:cNvPr id="719" name="Google Shape;719;p75"/>
              <p:cNvSpPr txBox="1"/>
              <p:nvPr/>
            </p:nvSpPr>
            <p:spPr>
              <a:xfrm>
                <a:off x="9955471" y="3537061"/>
                <a:ext cx="17349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u(t)=f(e(t))</a:t>
                </a:r>
                <a:endParaRPr b="0" i="0" sz="2800" u="none" cap="none" strike="noStrike">
                  <a:solidFill>
                    <a:schemeClr val="dk1"/>
                  </a:solidFill>
                  <a:latin typeface="Calibri"/>
                  <a:ea typeface="Calibri"/>
                  <a:cs typeface="Calibri"/>
                  <a:sym typeface="Calibri"/>
                </a:endParaRPr>
              </a:p>
            </p:txBody>
          </p:sp>
          <p:cxnSp>
            <p:nvCxnSpPr>
              <p:cNvPr id="720" name="Google Shape;720;p75"/>
              <p:cNvCxnSpPr>
                <a:stCxn id="721" idx="6"/>
                <a:endCxn id="715" idx="1"/>
              </p:cNvCxnSpPr>
              <p:nvPr/>
            </p:nvCxnSpPr>
            <p:spPr>
              <a:xfrm flipH="1" rot="10800000">
                <a:off x="7812166" y="2707705"/>
                <a:ext cx="2109900" cy="15300"/>
              </a:xfrm>
              <a:prstGeom prst="straightConnector1">
                <a:avLst/>
              </a:prstGeom>
              <a:noFill/>
              <a:ln cap="flat" cmpd="sng" w="9525">
                <a:solidFill>
                  <a:srgbClr val="001F78"/>
                </a:solidFill>
                <a:prstDash val="solid"/>
                <a:miter lim="800000"/>
                <a:headEnd len="sm" w="sm" type="none"/>
                <a:tailEnd len="med" w="med" type="triangle"/>
              </a:ln>
            </p:spPr>
          </p:cxnSp>
          <p:sp>
            <p:nvSpPr>
              <p:cNvPr id="722" name="Google Shape;722;p75"/>
              <p:cNvSpPr txBox="1"/>
              <p:nvPr/>
            </p:nvSpPr>
            <p:spPr>
              <a:xfrm>
                <a:off x="6019611" y="2480695"/>
                <a:ext cx="6480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r(t)</a:t>
                </a:r>
                <a:endParaRPr b="0" i="0" sz="2800" u="none" cap="none" strike="noStrike">
                  <a:solidFill>
                    <a:schemeClr val="dk1"/>
                  </a:solidFill>
                  <a:latin typeface="Calibri"/>
                  <a:ea typeface="Calibri"/>
                  <a:cs typeface="Calibri"/>
                  <a:sym typeface="Calibri"/>
                </a:endParaRPr>
              </a:p>
            </p:txBody>
          </p:sp>
          <p:sp>
            <p:nvSpPr>
              <p:cNvPr id="721" name="Google Shape;721;p75"/>
              <p:cNvSpPr/>
              <p:nvPr/>
            </p:nvSpPr>
            <p:spPr>
              <a:xfrm>
                <a:off x="7197466" y="2408905"/>
                <a:ext cx="614700" cy="628200"/>
              </a:xfrm>
              <a:prstGeom prst="ellipse">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0"/>
                  <a:buFont typeface="Arial"/>
                  <a:buNone/>
                </a:pPr>
                <a:r>
                  <a:rPr b="0" i="0" lang="en-US" sz="6000" u="none" cap="none" strike="noStrike">
                    <a:solidFill>
                      <a:srgbClr val="2F5496"/>
                    </a:solidFill>
                    <a:latin typeface="Calibri"/>
                    <a:ea typeface="Calibri"/>
                    <a:cs typeface="Calibri"/>
                    <a:sym typeface="Calibri"/>
                  </a:rPr>
                  <a:t>-</a:t>
                </a:r>
                <a:endParaRPr b="0" i="0" sz="6000" u="none" cap="none" strike="noStrike">
                  <a:solidFill>
                    <a:srgbClr val="2F5496"/>
                  </a:solidFill>
                  <a:latin typeface="Calibri"/>
                  <a:ea typeface="Calibri"/>
                  <a:cs typeface="Calibri"/>
                  <a:sym typeface="Calibri"/>
                </a:endParaRPr>
              </a:p>
            </p:txBody>
          </p:sp>
          <p:cxnSp>
            <p:nvCxnSpPr>
              <p:cNvPr id="723" name="Google Shape;723;p75"/>
              <p:cNvCxnSpPr>
                <a:endCxn id="721" idx="4"/>
              </p:cNvCxnSpPr>
              <p:nvPr/>
            </p:nvCxnSpPr>
            <p:spPr>
              <a:xfrm flipH="1" rot="5400000">
                <a:off x="6819016" y="3722905"/>
                <a:ext cx="1678800" cy="307200"/>
              </a:xfrm>
              <a:prstGeom prst="bentConnector3">
                <a:avLst>
                  <a:gd fmla="val 22682" name="adj1"/>
                </a:avLst>
              </a:prstGeom>
              <a:noFill/>
              <a:ln cap="flat" cmpd="sng" w="9525">
                <a:solidFill>
                  <a:srgbClr val="001F78"/>
                </a:solidFill>
                <a:prstDash val="solid"/>
                <a:miter lim="800000"/>
                <a:headEnd len="sm" w="sm" type="none"/>
                <a:tailEnd len="med" w="med" type="triangle"/>
              </a:ln>
            </p:spPr>
          </p:cxnSp>
          <p:cxnSp>
            <p:nvCxnSpPr>
              <p:cNvPr id="724" name="Google Shape;724;p75"/>
              <p:cNvCxnSpPr>
                <a:endCxn id="721" idx="2"/>
              </p:cNvCxnSpPr>
              <p:nvPr/>
            </p:nvCxnSpPr>
            <p:spPr>
              <a:xfrm>
                <a:off x="6617866" y="2707705"/>
                <a:ext cx="579600" cy="15300"/>
              </a:xfrm>
              <a:prstGeom prst="straightConnector1">
                <a:avLst/>
              </a:prstGeom>
              <a:noFill/>
              <a:ln cap="flat" cmpd="sng" w="9525">
                <a:solidFill>
                  <a:srgbClr val="001F78"/>
                </a:solidFill>
                <a:prstDash val="solid"/>
                <a:miter lim="800000"/>
                <a:headEnd len="sm" w="sm" type="none"/>
                <a:tailEnd len="med" w="med" type="triangle"/>
              </a:ln>
            </p:spPr>
          </p:cxnSp>
          <p:sp>
            <p:nvSpPr>
              <p:cNvPr id="725" name="Google Shape;725;p75"/>
              <p:cNvSpPr txBox="1"/>
              <p:nvPr/>
            </p:nvSpPr>
            <p:spPr>
              <a:xfrm>
                <a:off x="7882966" y="2147295"/>
                <a:ext cx="19416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e(t)=r(t)-x(t)</a:t>
                </a:r>
                <a:endParaRPr b="0" i="0" sz="2800" u="none" cap="none" strike="noStrike">
                  <a:solidFill>
                    <a:schemeClr val="dk1"/>
                  </a:solidFill>
                  <a:latin typeface="Calibri"/>
                  <a:ea typeface="Calibri"/>
                  <a:cs typeface="Calibri"/>
                  <a:sym typeface="Calibri"/>
                </a:endParaRPr>
              </a:p>
            </p:txBody>
          </p:sp>
        </p:grpSp>
      </p:grpSp>
      <p:grpSp>
        <p:nvGrpSpPr>
          <p:cNvPr id="726" name="Google Shape;726;p75"/>
          <p:cNvGrpSpPr/>
          <p:nvPr/>
        </p:nvGrpSpPr>
        <p:grpSpPr>
          <a:xfrm>
            <a:off x="6986280" y="1501413"/>
            <a:ext cx="4653672" cy="3138971"/>
            <a:chOff x="7042750" y="1787163"/>
            <a:chExt cx="4653672" cy="3138971"/>
          </a:xfrm>
        </p:grpSpPr>
        <p:sp>
          <p:nvSpPr>
            <p:cNvPr id="727" name="Google Shape;727;p75"/>
            <p:cNvSpPr txBox="1"/>
            <p:nvPr/>
          </p:nvSpPr>
          <p:spPr>
            <a:xfrm>
              <a:off x="9092930" y="4402934"/>
              <a:ext cx="6783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x(t)</a:t>
              </a:r>
              <a:endParaRPr b="0" i="0" sz="2800" u="none" cap="none" strike="noStrike">
                <a:solidFill>
                  <a:schemeClr val="dk1"/>
                </a:solidFill>
                <a:latin typeface="Calibri"/>
                <a:ea typeface="Calibri"/>
                <a:cs typeface="Calibri"/>
                <a:sym typeface="Calibri"/>
              </a:endParaRPr>
            </a:p>
          </p:txBody>
        </p:sp>
        <p:sp>
          <p:nvSpPr>
            <p:cNvPr id="728" name="Google Shape;728;p75"/>
            <p:cNvSpPr/>
            <p:nvPr/>
          </p:nvSpPr>
          <p:spPr>
            <a:xfrm>
              <a:off x="9771322" y="1868585"/>
              <a:ext cx="1925100" cy="2825700"/>
            </a:xfrm>
            <a:prstGeom prst="rect">
              <a:avLst/>
            </a:prstGeom>
            <a:solidFill>
              <a:schemeClr val="dk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Calibri"/>
                  <a:ea typeface="Calibri"/>
                  <a:cs typeface="Calibri"/>
                  <a:sym typeface="Calibri"/>
                </a:rPr>
                <a:t>CLOSED LOOP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Calibri"/>
                  <a:ea typeface="Calibri"/>
                  <a:cs typeface="Calibri"/>
                  <a:sym typeface="Calibri"/>
                </a:rPr>
                <a:t>(CONTROLLER + PLANT)</a:t>
              </a:r>
              <a:endParaRPr b="0" i="0" sz="2400" u="none" cap="none" strike="noStrike">
                <a:solidFill>
                  <a:schemeClr val="lt1"/>
                </a:solidFill>
                <a:latin typeface="Calibri"/>
                <a:ea typeface="Calibri"/>
                <a:cs typeface="Calibri"/>
                <a:sym typeface="Calibri"/>
              </a:endParaRPr>
            </a:p>
          </p:txBody>
        </p:sp>
        <p:cxnSp>
          <p:nvCxnSpPr>
            <p:cNvPr id="729" name="Google Shape;729;p75"/>
            <p:cNvCxnSpPr/>
            <p:nvPr/>
          </p:nvCxnSpPr>
          <p:spPr>
            <a:xfrm flipH="1">
              <a:off x="7934124" y="4313728"/>
              <a:ext cx="1837200" cy="20700"/>
            </a:xfrm>
            <a:prstGeom prst="straightConnector1">
              <a:avLst/>
            </a:prstGeom>
            <a:noFill/>
            <a:ln cap="flat" cmpd="sng" w="9525">
              <a:solidFill>
                <a:srgbClr val="001F78"/>
              </a:solidFill>
              <a:prstDash val="solid"/>
              <a:miter lim="800000"/>
              <a:headEnd len="sm" w="sm" type="none"/>
              <a:tailEnd len="med" w="med" type="triangle"/>
            </a:ln>
          </p:spPr>
        </p:cxnSp>
        <p:cxnSp>
          <p:nvCxnSpPr>
            <p:cNvPr id="730" name="Google Shape;730;p75"/>
            <p:cNvCxnSpPr>
              <a:stCxn id="731" idx="6"/>
            </p:cNvCxnSpPr>
            <p:nvPr/>
          </p:nvCxnSpPr>
          <p:spPr>
            <a:xfrm>
              <a:off x="8835305" y="2344613"/>
              <a:ext cx="936000" cy="0"/>
            </a:xfrm>
            <a:prstGeom prst="straightConnector1">
              <a:avLst/>
            </a:prstGeom>
            <a:noFill/>
            <a:ln cap="flat" cmpd="sng" w="9525">
              <a:solidFill>
                <a:srgbClr val="001F78"/>
              </a:solidFill>
              <a:prstDash val="solid"/>
              <a:miter lim="800000"/>
              <a:headEnd len="sm" w="sm" type="none"/>
              <a:tailEnd len="med" w="med" type="triangle"/>
            </a:ln>
          </p:spPr>
        </p:cxnSp>
        <p:sp>
          <p:nvSpPr>
            <p:cNvPr id="732" name="Google Shape;732;p75"/>
            <p:cNvSpPr txBox="1"/>
            <p:nvPr/>
          </p:nvSpPr>
          <p:spPr>
            <a:xfrm>
              <a:off x="7042750" y="2102303"/>
              <a:ext cx="6480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r(t)</a:t>
              </a:r>
              <a:endParaRPr b="0" i="0" sz="2800" u="none" cap="none" strike="noStrike">
                <a:solidFill>
                  <a:schemeClr val="dk1"/>
                </a:solidFill>
                <a:latin typeface="Calibri"/>
                <a:ea typeface="Calibri"/>
                <a:cs typeface="Calibri"/>
                <a:sym typeface="Calibri"/>
              </a:endParaRPr>
            </a:p>
          </p:txBody>
        </p:sp>
        <p:sp>
          <p:nvSpPr>
            <p:cNvPr id="731" name="Google Shape;731;p75"/>
            <p:cNvSpPr/>
            <p:nvPr/>
          </p:nvSpPr>
          <p:spPr>
            <a:xfrm>
              <a:off x="8220605" y="2030513"/>
              <a:ext cx="614700" cy="628200"/>
            </a:xfrm>
            <a:prstGeom prst="ellipse">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0"/>
                <a:buFont typeface="Arial"/>
                <a:buNone/>
              </a:pPr>
              <a:r>
                <a:rPr b="0" i="0" lang="en-US" sz="6000" u="none" cap="none" strike="noStrike">
                  <a:solidFill>
                    <a:srgbClr val="2F5496"/>
                  </a:solidFill>
                  <a:latin typeface="Calibri"/>
                  <a:ea typeface="Calibri"/>
                  <a:cs typeface="Calibri"/>
                  <a:sym typeface="Calibri"/>
                </a:rPr>
                <a:t>-</a:t>
              </a:r>
              <a:endParaRPr b="0" i="0" sz="6000" u="none" cap="none" strike="noStrike">
                <a:solidFill>
                  <a:srgbClr val="2F5496"/>
                </a:solidFill>
                <a:latin typeface="Calibri"/>
                <a:ea typeface="Calibri"/>
                <a:cs typeface="Calibri"/>
                <a:sym typeface="Calibri"/>
              </a:endParaRPr>
            </a:p>
          </p:txBody>
        </p:sp>
        <p:cxnSp>
          <p:nvCxnSpPr>
            <p:cNvPr id="733" name="Google Shape;733;p75"/>
            <p:cNvCxnSpPr/>
            <p:nvPr/>
          </p:nvCxnSpPr>
          <p:spPr>
            <a:xfrm flipH="1" rot="5400000">
              <a:off x="7840053" y="3346861"/>
              <a:ext cx="1683300" cy="307200"/>
            </a:xfrm>
            <a:prstGeom prst="bentConnector3">
              <a:avLst>
                <a:gd fmla="val 33024" name="adj1"/>
              </a:avLst>
            </a:prstGeom>
            <a:noFill/>
            <a:ln cap="flat" cmpd="sng" w="9525">
              <a:solidFill>
                <a:srgbClr val="001F78"/>
              </a:solidFill>
              <a:prstDash val="solid"/>
              <a:miter lim="800000"/>
              <a:headEnd len="sm" w="sm" type="none"/>
              <a:tailEnd len="med" w="med" type="triangle"/>
            </a:ln>
          </p:spPr>
        </p:cxnSp>
        <p:cxnSp>
          <p:nvCxnSpPr>
            <p:cNvPr id="734" name="Google Shape;734;p75"/>
            <p:cNvCxnSpPr/>
            <p:nvPr/>
          </p:nvCxnSpPr>
          <p:spPr>
            <a:xfrm>
              <a:off x="7641106" y="2329319"/>
              <a:ext cx="579600" cy="15300"/>
            </a:xfrm>
            <a:prstGeom prst="straightConnector1">
              <a:avLst/>
            </a:prstGeom>
            <a:noFill/>
            <a:ln cap="flat" cmpd="sng" w="9525">
              <a:solidFill>
                <a:srgbClr val="001F78"/>
              </a:solidFill>
              <a:prstDash val="solid"/>
              <a:miter lim="800000"/>
              <a:headEnd len="sm" w="sm" type="none"/>
              <a:tailEnd len="med" w="med" type="triangle"/>
            </a:ln>
          </p:spPr>
        </p:cxnSp>
        <p:sp>
          <p:nvSpPr>
            <p:cNvPr id="735" name="Google Shape;735;p75"/>
            <p:cNvSpPr txBox="1"/>
            <p:nvPr/>
          </p:nvSpPr>
          <p:spPr>
            <a:xfrm>
              <a:off x="8898919" y="1787163"/>
              <a:ext cx="7008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e(t)</a:t>
              </a:r>
              <a:endParaRPr b="0" i="0" sz="2800" u="none" cap="none" strike="noStrike">
                <a:solidFill>
                  <a:schemeClr val="dk1"/>
                </a:solidFill>
                <a:latin typeface="Calibri"/>
                <a:ea typeface="Calibri"/>
                <a:cs typeface="Calibri"/>
                <a:sym typeface="Calibri"/>
              </a:endParaRPr>
            </a:p>
          </p:txBody>
        </p:sp>
      </p:grpSp>
      <p:sp>
        <p:nvSpPr>
          <p:cNvPr id="736" name="Google Shape;736;p75"/>
          <p:cNvSpPr txBox="1"/>
          <p:nvPr/>
        </p:nvSpPr>
        <p:spPr>
          <a:xfrm>
            <a:off x="648000" y="5115222"/>
            <a:ext cx="10277324" cy="1406961"/>
          </a:xfrm>
          <a:prstGeom prst="rect">
            <a:avLst/>
          </a:prstGeom>
          <a:noFill/>
          <a:ln>
            <a:noFill/>
          </a:ln>
        </p:spPr>
        <p:txBody>
          <a:bodyPr anchorCtr="0" anchor="t" bIns="45700" lIns="91425" spcFirstLastPara="1" rIns="91425" wrap="square" tIns="45700">
            <a:normAutofit/>
          </a:bodyPr>
          <a:lstStyle/>
          <a:p>
            <a:pPr indent="0" lvl="0" marL="76200" marR="0" rtl="0" algn="l">
              <a:lnSpc>
                <a:spcPct val="100000"/>
              </a:lnSpc>
              <a:spcBef>
                <a:spcPts val="500"/>
              </a:spcBef>
              <a:spcAft>
                <a:spcPts val="0"/>
              </a:spcAft>
              <a:buClr>
                <a:schemeClr val="dk1"/>
              </a:buClr>
              <a:buSzPts val="2400"/>
              <a:buFont typeface="Arial"/>
              <a:buNone/>
            </a:pPr>
            <a:r>
              <a:rPr b="0" i="0" lang="en-US" sz="2800" u="none" cap="none" strike="noStrike">
                <a:solidFill>
                  <a:schemeClr val="accent6"/>
                </a:solidFill>
                <a:latin typeface="Gill Sans"/>
                <a:ea typeface="Gill Sans"/>
                <a:cs typeface="Gill Sans"/>
                <a:sym typeface="Gill Sans"/>
              </a:rPr>
              <a:t>By transferring the control system from time domain to frequecncy domain, we can easily see if the system is stable or not</a:t>
            </a:r>
            <a:endParaRPr b="1" i="0" sz="2400" u="none" cap="none" strike="noStrike">
              <a:solidFill>
                <a:schemeClr val="accent6"/>
              </a:solidFill>
              <a:latin typeface="Gill Sans"/>
              <a:ea typeface="Gill Sans"/>
              <a:cs typeface="Gill Sans"/>
              <a:sym typeface="Gill Sans"/>
            </a:endParaRPr>
          </a:p>
        </p:txBody>
      </p:sp>
      <p:cxnSp>
        <p:nvCxnSpPr>
          <p:cNvPr id="737" name="Google Shape;737;p75"/>
          <p:cNvCxnSpPr/>
          <p:nvPr/>
        </p:nvCxnSpPr>
        <p:spPr>
          <a:xfrm>
            <a:off x="6096000" y="3012141"/>
            <a:ext cx="1240715" cy="0"/>
          </a:xfrm>
          <a:prstGeom prst="straightConnector1">
            <a:avLst/>
          </a:prstGeom>
          <a:noFill/>
          <a:ln cap="flat" cmpd="sng" w="57150">
            <a:solidFill>
              <a:srgbClr val="940016"/>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76"/>
          <p:cNvSpPr txBox="1"/>
          <p:nvPr>
            <p:ph idx="12" type="sldNum"/>
          </p:nvPr>
        </p:nvSpPr>
        <p:spPr>
          <a:xfrm>
            <a:off x="8737600" y="6265332"/>
            <a:ext cx="2844900" cy="365100"/>
          </a:xfrm>
          <a:prstGeom prst="rect">
            <a:avLst/>
          </a:prstGeom>
          <a:noFill/>
          <a:ln>
            <a:noFill/>
          </a:ln>
        </p:spPr>
        <p:txBody>
          <a:bodyPr anchorCtr="0" anchor="ctr" bIns="60925" lIns="121900" spcFirstLastPara="1" rIns="121900" wrap="square" tIns="60925">
            <a:noAutofit/>
          </a:bodyPr>
          <a:lstStyle/>
          <a:p>
            <a:pPr indent="0" lvl="0" marL="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744" name="Google Shape;744;p76"/>
          <p:cNvSpPr txBox="1"/>
          <p:nvPr>
            <p:ph type="title"/>
          </p:nvPr>
        </p:nvSpPr>
        <p:spPr>
          <a:xfrm>
            <a:off x="413536" y="20647"/>
            <a:ext cx="10972800" cy="924900"/>
          </a:xfrm>
          <a:prstGeom prst="rect">
            <a:avLst/>
          </a:prstGeom>
          <a:noFill/>
          <a:ln>
            <a:noFill/>
          </a:ln>
        </p:spPr>
        <p:txBody>
          <a:bodyPr anchorCtr="0" anchor="ctr" bIns="60925" lIns="121900" spcFirstLastPara="1" rIns="121900" wrap="square" tIns="60925">
            <a:noAutofit/>
          </a:bodyPr>
          <a:lstStyle/>
          <a:p>
            <a:pPr indent="0" lvl="0" marL="0" rtl="0" algn="l">
              <a:lnSpc>
                <a:spcPct val="100000"/>
              </a:lnSpc>
              <a:spcBef>
                <a:spcPts val="0"/>
              </a:spcBef>
              <a:spcAft>
                <a:spcPts val="0"/>
              </a:spcAft>
              <a:buSzPts val="4800"/>
              <a:buNone/>
            </a:pPr>
            <a:r>
              <a:rPr lang="en-US"/>
              <a:t>Laplace for Control Systems</a:t>
            </a:r>
            <a:endParaRPr/>
          </a:p>
        </p:txBody>
      </p:sp>
      <p:grpSp>
        <p:nvGrpSpPr>
          <p:cNvPr id="745" name="Google Shape;745;p76"/>
          <p:cNvGrpSpPr/>
          <p:nvPr/>
        </p:nvGrpSpPr>
        <p:grpSpPr>
          <a:xfrm>
            <a:off x="0" y="1402934"/>
            <a:ext cx="5670760" cy="3107028"/>
            <a:chOff x="399861" y="1688684"/>
            <a:chExt cx="5670760" cy="3107028"/>
          </a:xfrm>
        </p:grpSpPr>
        <p:sp>
          <p:nvSpPr>
            <p:cNvPr id="746" name="Google Shape;746;p76"/>
            <p:cNvSpPr txBox="1"/>
            <p:nvPr/>
          </p:nvSpPr>
          <p:spPr>
            <a:xfrm>
              <a:off x="2818567" y="4272512"/>
              <a:ext cx="6783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x(t)</a:t>
              </a:r>
              <a:endParaRPr b="0" i="0" sz="2800" u="none" cap="none" strike="noStrike">
                <a:solidFill>
                  <a:schemeClr val="dk1"/>
                </a:solidFill>
                <a:latin typeface="Calibri"/>
                <a:ea typeface="Calibri"/>
                <a:cs typeface="Calibri"/>
                <a:sym typeface="Calibri"/>
              </a:endParaRPr>
            </a:p>
          </p:txBody>
        </p:sp>
        <p:grpSp>
          <p:nvGrpSpPr>
            <p:cNvPr id="747" name="Google Shape;747;p76"/>
            <p:cNvGrpSpPr/>
            <p:nvPr/>
          </p:nvGrpSpPr>
          <p:grpSpPr>
            <a:xfrm>
              <a:off x="399861" y="1688684"/>
              <a:ext cx="5670760" cy="3005700"/>
              <a:chOff x="6019611" y="2147295"/>
              <a:chExt cx="5670760" cy="3005700"/>
            </a:xfrm>
          </p:grpSpPr>
          <p:sp>
            <p:nvSpPr>
              <p:cNvPr id="748" name="Google Shape;748;p76"/>
              <p:cNvSpPr/>
              <p:nvPr/>
            </p:nvSpPr>
            <p:spPr>
              <a:xfrm>
                <a:off x="9922133" y="2270682"/>
                <a:ext cx="1707900" cy="874200"/>
              </a:xfrm>
              <a:prstGeom prst="rect">
                <a:avLst/>
              </a:prstGeom>
              <a:solidFill>
                <a:schemeClr val="dk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CONTROLLER</a:t>
                </a:r>
                <a:endParaRPr b="0" i="0" sz="1800" u="none" cap="none" strike="noStrike">
                  <a:solidFill>
                    <a:schemeClr val="lt1"/>
                  </a:solidFill>
                  <a:latin typeface="Calibri"/>
                  <a:ea typeface="Calibri"/>
                  <a:cs typeface="Calibri"/>
                  <a:sym typeface="Calibri"/>
                </a:endParaRPr>
              </a:p>
            </p:txBody>
          </p:sp>
          <p:sp>
            <p:nvSpPr>
              <p:cNvPr id="749" name="Google Shape;749;p76"/>
              <p:cNvSpPr/>
              <p:nvPr/>
            </p:nvSpPr>
            <p:spPr>
              <a:xfrm>
                <a:off x="9922134" y="4278795"/>
                <a:ext cx="1707900" cy="874200"/>
              </a:xfrm>
              <a:prstGeom prst="rect">
                <a:avLst/>
              </a:prstGeom>
              <a:solidFill>
                <a:schemeClr val="dk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PLANT</a:t>
                </a:r>
                <a:endParaRPr b="0" i="0" sz="1800" u="none" cap="none" strike="noStrike">
                  <a:solidFill>
                    <a:schemeClr val="lt1"/>
                  </a:solidFill>
                  <a:latin typeface="Calibri"/>
                  <a:ea typeface="Calibri"/>
                  <a:cs typeface="Calibri"/>
                  <a:sym typeface="Calibri"/>
                </a:endParaRPr>
              </a:p>
            </p:txBody>
          </p:sp>
          <p:cxnSp>
            <p:nvCxnSpPr>
              <p:cNvPr id="750" name="Google Shape;750;p76"/>
              <p:cNvCxnSpPr>
                <a:endCxn id="749" idx="3"/>
              </p:cNvCxnSpPr>
              <p:nvPr/>
            </p:nvCxnSpPr>
            <p:spPr>
              <a:xfrm flipH="1" rot="-5400000">
                <a:off x="10625634" y="3711495"/>
                <a:ext cx="2008200" cy="600"/>
              </a:xfrm>
              <a:prstGeom prst="bentConnector4">
                <a:avLst>
                  <a:gd fmla="val 22824" name="adj1"/>
                  <a:gd fmla="val 421543995" name="adj2"/>
                </a:avLst>
              </a:prstGeom>
              <a:noFill/>
              <a:ln cap="flat" cmpd="sng" w="9525">
                <a:solidFill>
                  <a:srgbClr val="001F78"/>
                </a:solidFill>
                <a:prstDash val="solid"/>
                <a:miter lim="800000"/>
                <a:headEnd len="sm" w="sm" type="none"/>
                <a:tailEnd len="med" w="med" type="triangle"/>
              </a:ln>
            </p:spPr>
          </p:cxnSp>
          <p:cxnSp>
            <p:nvCxnSpPr>
              <p:cNvPr id="751" name="Google Shape;751;p76"/>
              <p:cNvCxnSpPr>
                <a:stCxn id="749" idx="1"/>
              </p:cNvCxnSpPr>
              <p:nvPr/>
            </p:nvCxnSpPr>
            <p:spPr>
              <a:xfrm flipH="1">
                <a:off x="7051434" y="4715895"/>
                <a:ext cx="2870700" cy="15300"/>
              </a:xfrm>
              <a:prstGeom prst="straightConnector1">
                <a:avLst/>
              </a:prstGeom>
              <a:noFill/>
              <a:ln cap="flat" cmpd="sng" w="9525">
                <a:solidFill>
                  <a:srgbClr val="001F78"/>
                </a:solidFill>
                <a:prstDash val="solid"/>
                <a:miter lim="800000"/>
                <a:headEnd len="sm" w="sm" type="none"/>
                <a:tailEnd len="med" w="med" type="triangle"/>
              </a:ln>
            </p:spPr>
          </p:cxnSp>
          <p:sp>
            <p:nvSpPr>
              <p:cNvPr id="752" name="Google Shape;752;p76"/>
              <p:cNvSpPr txBox="1"/>
              <p:nvPr/>
            </p:nvSpPr>
            <p:spPr>
              <a:xfrm>
                <a:off x="9955471" y="3537061"/>
                <a:ext cx="17349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u(t)=f(e(t))</a:t>
                </a:r>
                <a:endParaRPr b="0" i="0" sz="2800" u="none" cap="none" strike="noStrike">
                  <a:solidFill>
                    <a:schemeClr val="dk1"/>
                  </a:solidFill>
                  <a:latin typeface="Calibri"/>
                  <a:ea typeface="Calibri"/>
                  <a:cs typeface="Calibri"/>
                  <a:sym typeface="Calibri"/>
                </a:endParaRPr>
              </a:p>
            </p:txBody>
          </p:sp>
          <p:cxnSp>
            <p:nvCxnSpPr>
              <p:cNvPr id="753" name="Google Shape;753;p76"/>
              <p:cNvCxnSpPr>
                <a:stCxn id="754" idx="6"/>
                <a:endCxn id="748" idx="1"/>
              </p:cNvCxnSpPr>
              <p:nvPr/>
            </p:nvCxnSpPr>
            <p:spPr>
              <a:xfrm flipH="1" rot="10800000">
                <a:off x="7812166" y="2707705"/>
                <a:ext cx="2109900" cy="15300"/>
              </a:xfrm>
              <a:prstGeom prst="straightConnector1">
                <a:avLst/>
              </a:prstGeom>
              <a:noFill/>
              <a:ln cap="flat" cmpd="sng" w="9525">
                <a:solidFill>
                  <a:srgbClr val="001F78"/>
                </a:solidFill>
                <a:prstDash val="solid"/>
                <a:miter lim="800000"/>
                <a:headEnd len="sm" w="sm" type="none"/>
                <a:tailEnd len="med" w="med" type="triangle"/>
              </a:ln>
            </p:spPr>
          </p:cxnSp>
          <p:sp>
            <p:nvSpPr>
              <p:cNvPr id="755" name="Google Shape;755;p76"/>
              <p:cNvSpPr txBox="1"/>
              <p:nvPr/>
            </p:nvSpPr>
            <p:spPr>
              <a:xfrm>
                <a:off x="6019611" y="2480695"/>
                <a:ext cx="6480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r(t)</a:t>
                </a:r>
                <a:endParaRPr b="0" i="0" sz="2800" u="none" cap="none" strike="noStrike">
                  <a:solidFill>
                    <a:schemeClr val="dk1"/>
                  </a:solidFill>
                  <a:latin typeface="Calibri"/>
                  <a:ea typeface="Calibri"/>
                  <a:cs typeface="Calibri"/>
                  <a:sym typeface="Calibri"/>
                </a:endParaRPr>
              </a:p>
            </p:txBody>
          </p:sp>
          <p:sp>
            <p:nvSpPr>
              <p:cNvPr id="754" name="Google Shape;754;p76"/>
              <p:cNvSpPr/>
              <p:nvPr/>
            </p:nvSpPr>
            <p:spPr>
              <a:xfrm>
                <a:off x="7197466" y="2408905"/>
                <a:ext cx="614700" cy="628200"/>
              </a:xfrm>
              <a:prstGeom prst="ellipse">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0"/>
                  <a:buFont typeface="Arial"/>
                  <a:buNone/>
                </a:pPr>
                <a:r>
                  <a:rPr b="0" i="0" lang="en-US" sz="6000" u="none" cap="none" strike="noStrike">
                    <a:solidFill>
                      <a:srgbClr val="2F5496"/>
                    </a:solidFill>
                    <a:latin typeface="Calibri"/>
                    <a:ea typeface="Calibri"/>
                    <a:cs typeface="Calibri"/>
                    <a:sym typeface="Calibri"/>
                  </a:rPr>
                  <a:t>-</a:t>
                </a:r>
                <a:endParaRPr b="0" i="0" sz="6000" u="none" cap="none" strike="noStrike">
                  <a:solidFill>
                    <a:srgbClr val="2F5496"/>
                  </a:solidFill>
                  <a:latin typeface="Calibri"/>
                  <a:ea typeface="Calibri"/>
                  <a:cs typeface="Calibri"/>
                  <a:sym typeface="Calibri"/>
                </a:endParaRPr>
              </a:p>
            </p:txBody>
          </p:sp>
          <p:cxnSp>
            <p:nvCxnSpPr>
              <p:cNvPr id="756" name="Google Shape;756;p76"/>
              <p:cNvCxnSpPr>
                <a:endCxn id="754" idx="4"/>
              </p:cNvCxnSpPr>
              <p:nvPr/>
            </p:nvCxnSpPr>
            <p:spPr>
              <a:xfrm flipH="1" rot="5400000">
                <a:off x="6816766" y="3725155"/>
                <a:ext cx="1683300" cy="307200"/>
              </a:xfrm>
              <a:prstGeom prst="bentConnector3">
                <a:avLst>
                  <a:gd fmla="val 22755" name="adj1"/>
                </a:avLst>
              </a:prstGeom>
              <a:noFill/>
              <a:ln cap="flat" cmpd="sng" w="9525">
                <a:solidFill>
                  <a:srgbClr val="001F78"/>
                </a:solidFill>
                <a:prstDash val="solid"/>
                <a:miter lim="800000"/>
                <a:headEnd len="sm" w="sm" type="none"/>
                <a:tailEnd len="med" w="med" type="triangle"/>
              </a:ln>
            </p:spPr>
          </p:cxnSp>
          <p:cxnSp>
            <p:nvCxnSpPr>
              <p:cNvPr id="757" name="Google Shape;757;p76"/>
              <p:cNvCxnSpPr>
                <a:endCxn id="754" idx="2"/>
              </p:cNvCxnSpPr>
              <p:nvPr/>
            </p:nvCxnSpPr>
            <p:spPr>
              <a:xfrm>
                <a:off x="6617866" y="2707705"/>
                <a:ext cx="579600" cy="15300"/>
              </a:xfrm>
              <a:prstGeom prst="straightConnector1">
                <a:avLst/>
              </a:prstGeom>
              <a:noFill/>
              <a:ln cap="flat" cmpd="sng" w="9525">
                <a:solidFill>
                  <a:srgbClr val="001F78"/>
                </a:solidFill>
                <a:prstDash val="solid"/>
                <a:miter lim="800000"/>
                <a:headEnd len="sm" w="sm" type="none"/>
                <a:tailEnd len="med" w="med" type="triangle"/>
              </a:ln>
            </p:spPr>
          </p:cxnSp>
          <p:sp>
            <p:nvSpPr>
              <p:cNvPr id="758" name="Google Shape;758;p76"/>
              <p:cNvSpPr txBox="1"/>
              <p:nvPr/>
            </p:nvSpPr>
            <p:spPr>
              <a:xfrm>
                <a:off x="7882966" y="2147295"/>
                <a:ext cx="19416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e(t)=r(t)-x(t)</a:t>
                </a:r>
                <a:endParaRPr b="0" i="0" sz="2800" u="none" cap="none" strike="noStrike">
                  <a:solidFill>
                    <a:schemeClr val="dk1"/>
                  </a:solidFill>
                  <a:latin typeface="Calibri"/>
                  <a:ea typeface="Calibri"/>
                  <a:cs typeface="Calibri"/>
                  <a:sym typeface="Calibri"/>
                </a:endParaRPr>
              </a:p>
            </p:txBody>
          </p:sp>
        </p:grpSp>
      </p:grpSp>
      <p:grpSp>
        <p:nvGrpSpPr>
          <p:cNvPr id="759" name="Google Shape;759;p76"/>
          <p:cNvGrpSpPr/>
          <p:nvPr/>
        </p:nvGrpSpPr>
        <p:grpSpPr>
          <a:xfrm>
            <a:off x="6986280" y="1501413"/>
            <a:ext cx="4653672" cy="3138971"/>
            <a:chOff x="7042750" y="1787163"/>
            <a:chExt cx="4653672" cy="3138971"/>
          </a:xfrm>
        </p:grpSpPr>
        <p:sp>
          <p:nvSpPr>
            <p:cNvPr id="760" name="Google Shape;760;p76"/>
            <p:cNvSpPr txBox="1"/>
            <p:nvPr/>
          </p:nvSpPr>
          <p:spPr>
            <a:xfrm>
              <a:off x="9092930" y="4402934"/>
              <a:ext cx="6783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x(t)</a:t>
              </a:r>
              <a:endParaRPr b="0" i="0" sz="2800" u="none" cap="none" strike="noStrike">
                <a:solidFill>
                  <a:schemeClr val="dk1"/>
                </a:solidFill>
                <a:latin typeface="Calibri"/>
                <a:ea typeface="Calibri"/>
                <a:cs typeface="Calibri"/>
                <a:sym typeface="Calibri"/>
              </a:endParaRPr>
            </a:p>
          </p:txBody>
        </p:sp>
        <p:sp>
          <p:nvSpPr>
            <p:cNvPr id="761" name="Google Shape;761;p76"/>
            <p:cNvSpPr/>
            <p:nvPr/>
          </p:nvSpPr>
          <p:spPr>
            <a:xfrm>
              <a:off x="9771322" y="1868585"/>
              <a:ext cx="1925100" cy="28257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Calibri"/>
                  <a:ea typeface="Calibri"/>
                  <a:cs typeface="Calibri"/>
                  <a:sym typeface="Calibri"/>
                </a:rPr>
                <a:t>H(s)</a:t>
              </a:r>
              <a:endParaRPr b="0" i="0" sz="3600" u="none" cap="none" strike="noStrike">
                <a:solidFill>
                  <a:schemeClr val="lt1"/>
                </a:solidFill>
                <a:latin typeface="Calibri"/>
                <a:ea typeface="Calibri"/>
                <a:cs typeface="Calibri"/>
                <a:sym typeface="Calibri"/>
              </a:endParaRPr>
            </a:p>
          </p:txBody>
        </p:sp>
        <p:cxnSp>
          <p:nvCxnSpPr>
            <p:cNvPr id="762" name="Google Shape;762;p76"/>
            <p:cNvCxnSpPr/>
            <p:nvPr/>
          </p:nvCxnSpPr>
          <p:spPr>
            <a:xfrm flipH="1">
              <a:off x="7934124" y="4313728"/>
              <a:ext cx="1837200" cy="20700"/>
            </a:xfrm>
            <a:prstGeom prst="straightConnector1">
              <a:avLst/>
            </a:prstGeom>
            <a:noFill/>
            <a:ln cap="flat" cmpd="sng" w="9525">
              <a:solidFill>
                <a:srgbClr val="001F78"/>
              </a:solidFill>
              <a:prstDash val="solid"/>
              <a:miter lim="800000"/>
              <a:headEnd len="sm" w="sm" type="none"/>
              <a:tailEnd len="med" w="med" type="triangle"/>
            </a:ln>
          </p:spPr>
        </p:cxnSp>
        <p:cxnSp>
          <p:nvCxnSpPr>
            <p:cNvPr id="763" name="Google Shape;763;p76"/>
            <p:cNvCxnSpPr>
              <a:stCxn id="764" idx="6"/>
            </p:cNvCxnSpPr>
            <p:nvPr/>
          </p:nvCxnSpPr>
          <p:spPr>
            <a:xfrm>
              <a:off x="8835305" y="2344613"/>
              <a:ext cx="936000" cy="0"/>
            </a:xfrm>
            <a:prstGeom prst="straightConnector1">
              <a:avLst/>
            </a:prstGeom>
            <a:noFill/>
            <a:ln cap="flat" cmpd="sng" w="9525">
              <a:solidFill>
                <a:srgbClr val="001F78"/>
              </a:solidFill>
              <a:prstDash val="solid"/>
              <a:miter lim="800000"/>
              <a:headEnd len="sm" w="sm" type="none"/>
              <a:tailEnd len="med" w="med" type="triangle"/>
            </a:ln>
          </p:spPr>
        </p:cxnSp>
        <p:sp>
          <p:nvSpPr>
            <p:cNvPr id="765" name="Google Shape;765;p76"/>
            <p:cNvSpPr txBox="1"/>
            <p:nvPr/>
          </p:nvSpPr>
          <p:spPr>
            <a:xfrm>
              <a:off x="7042750" y="2102303"/>
              <a:ext cx="6480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r(t)</a:t>
              </a:r>
              <a:endParaRPr b="0" i="0" sz="2800" u="none" cap="none" strike="noStrike">
                <a:solidFill>
                  <a:schemeClr val="dk1"/>
                </a:solidFill>
                <a:latin typeface="Calibri"/>
                <a:ea typeface="Calibri"/>
                <a:cs typeface="Calibri"/>
                <a:sym typeface="Calibri"/>
              </a:endParaRPr>
            </a:p>
          </p:txBody>
        </p:sp>
        <p:sp>
          <p:nvSpPr>
            <p:cNvPr id="764" name="Google Shape;764;p76"/>
            <p:cNvSpPr/>
            <p:nvPr/>
          </p:nvSpPr>
          <p:spPr>
            <a:xfrm>
              <a:off x="8220605" y="2030513"/>
              <a:ext cx="614700" cy="628200"/>
            </a:xfrm>
            <a:prstGeom prst="ellipse">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0"/>
                <a:buFont typeface="Arial"/>
                <a:buNone/>
              </a:pPr>
              <a:r>
                <a:rPr b="0" i="0" lang="en-US" sz="6000" u="none" cap="none" strike="noStrike">
                  <a:solidFill>
                    <a:srgbClr val="2F5496"/>
                  </a:solidFill>
                  <a:latin typeface="Calibri"/>
                  <a:ea typeface="Calibri"/>
                  <a:cs typeface="Calibri"/>
                  <a:sym typeface="Calibri"/>
                </a:rPr>
                <a:t>-</a:t>
              </a:r>
              <a:endParaRPr b="0" i="0" sz="6000" u="none" cap="none" strike="noStrike">
                <a:solidFill>
                  <a:srgbClr val="2F5496"/>
                </a:solidFill>
                <a:latin typeface="Calibri"/>
                <a:ea typeface="Calibri"/>
                <a:cs typeface="Calibri"/>
                <a:sym typeface="Calibri"/>
              </a:endParaRPr>
            </a:p>
          </p:txBody>
        </p:sp>
        <p:cxnSp>
          <p:nvCxnSpPr>
            <p:cNvPr id="766" name="Google Shape;766;p76"/>
            <p:cNvCxnSpPr/>
            <p:nvPr/>
          </p:nvCxnSpPr>
          <p:spPr>
            <a:xfrm flipH="1" rot="5400000">
              <a:off x="7840053" y="3346861"/>
              <a:ext cx="1683300" cy="307200"/>
            </a:xfrm>
            <a:prstGeom prst="bentConnector3">
              <a:avLst>
                <a:gd fmla="val 33024" name="adj1"/>
              </a:avLst>
            </a:prstGeom>
            <a:noFill/>
            <a:ln cap="flat" cmpd="sng" w="9525">
              <a:solidFill>
                <a:srgbClr val="001F78"/>
              </a:solidFill>
              <a:prstDash val="solid"/>
              <a:miter lim="800000"/>
              <a:headEnd len="sm" w="sm" type="none"/>
              <a:tailEnd len="med" w="med" type="triangle"/>
            </a:ln>
          </p:spPr>
        </p:cxnSp>
        <p:cxnSp>
          <p:nvCxnSpPr>
            <p:cNvPr id="767" name="Google Shape;767;p76"/>
            <p:cNvCxnSpPr/>
            <p:nvPr/>
          </p:nvCxnSpPr>
          <p:spPr>
            <a:xfrm>
              <a:off x="7641106" y="2329319"/>
              <a:ext cx="579600" cy="15300"/>
            </a:xfrm>
            <a:prstGeom prst="straightConnector1">
              <a:avLst/>
            </a:prstGeom>
            <a:noFill/>
            <a:ln cap="flat" cmpd="sng" w="9525">
              <a:solidFill>
                <a:srgbClr val="001F78"/>
              </a:solidFill>
              <a:prstDash val="solid"/>
              <a:miter lim="800000"/>
              <a:headEnd len="sm" w="sm" type="none"/>
              <a:tailEnd len="med" w="med" type="triangle"/>
            </a:ln>
          </p:spPr>
        </p:cxnSp>
        <p:sp>
          <p:nvSpPr>
            <p:cNvPr id="768" name="Google Shape;768;p76"/>
            <p:cNvSpPr txBox="1"/>
            <p:nvPr/>
          </p:nvSpPr>
          <p:spPr>
            <a:xfrm>
              <a:off x="8898919" y="1787163"/>
              <a:ext cx="7008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e(t)</a:t>
              </a:r>
              <a:endParaRPr b="0" i="0" sz="2800" u="none" cap="none" strike="noStrike">
                <a:solidFill>
                  <a:schemeClr val="dk1"/>
                </a:solidFill>
                <a:latin typeface="Calibri"/>
                <a:ea typeface="Calibri"/>
                <a:cs typeface="Calibri"/>
                <a:sym typeface="Calibri"/>
              </a:endParaRPr>
            </a:p>
          </p:txBody>
        </p:sp>
      </p:grpSp>
      <p:sp>
        <p:nvSpPr>
          <p:cNvPr id="769" name="Google Shape;769;p76"/>
          <p:cNvSpPr txBox="1"/>
          <p:nvPr/>
        </p:nvSpPr>
        <p:spPr>
          <a:xfrm>
            <a:off x="7138336" y="4923432"/>
            <a:ext cx="4809825" cy="703465"/>
          </a:xfrm>
          <a:prstGeom prst="rect">
            <a:avLst/>
          </a:prstGeom>
          <a:noFill/>
          <a:ln>
            <a:noFill/>
          </a:ln>
        </p:spPr>
        <p:txBody>
          <a:bodyPr anchorCtr="0" anchor="t" bIns="45700" lIns="91425" spcFirstLastPara="1" rIns="91425" wrap="square" tIns="45700">
            <a:normAutofit/>
          </a:bodyPr>
          <a:lstStyle/>
          <a:p>
            <a:pPr indent="0" lvl="0" marL="76200" marR="0" rtl="0" algn="l">
              <a:lnSpc>
                <a:spcPct val="100000"/>
              </a:lnSpc>
              <a:spcBef>
                <a:spcPts val="500"/>
              </a:spcBef>
              <a:spcAft>
                <a:spcPts val="0"/>
              </a:spcAft>
              <a:buClr>
                <a:schemeClr val="dk1"/>
              </a:buClr>
              <a:buSzPts val="2400"/>
              <a:buFont typeface="Arial"/>
              <a:buNone/>
            </a:pPr>
            <a:r>
              <a:rPr b="0" i="0" lang="en-US" sz="2800" u="none" cap="none" strike="noStrike">
                <a:solidFill>
                  <a:schemeClr val="accent6"/>
                </a:solidFill>
                <a:latin typeface="Gill Sans"/>
                <a:ea typeface="Gill Sans"/>
                <a:cs typeface="Gill Sans"/>
                <a:sym typeface="Gill Sans"/>
              </a:rPr>
              <a:t>Creating a Transfer Function</a:t>
            </a:r>
            <a:endParaRPr/>
          </a:p>
        </p:txBody>
      </p:sp>
      <p:cxnSp>
        <p:nvCxnSpPr>
          <p:cNvPr id="770" name="Google Shape;770;p76"/>
          <p:cNvCxnSpPr/>
          <p:nvPr/>
        </p:nvCxnSpPr>
        <p:spPr>
          <a:xfrm>
            <a:off x="6096000" y="3012141"/>
            <a:ext cx="1240715" cy="0"/>
          </a:xfrm>
          <a:prstGeom prst="straightConnector1">
            <a:avLst/>
          </a:prstGeom>
          <a:noFill/>
          <a:ln cap="flat" cmpd="sng" w="57150">
            <a:solidFill>
              <a:srgbClr val="940016"/>
            </a:solidFill>
            <a:prstDash val="solid"/>
            <a:round/>
            <a:headEnd len="sm" w="sm" type="none"/>
            <a:tailEnd len="med" w="med" type="triangl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77"/>
          <p:cNvSpPr txBox="1"/>
          <p:nvPr>
            <p:ph idx="12" type="sldNum"/>
          </p:nvPr>
        </p:nvSpPr>
        <p:spPr>
          <a:xfrm>
            <a:off x="8737600" y="6265332"/>
            <a:ext cx="2844900" cy="365100"/>
          </a:xfrm>
          <a:prstGeom prst="rect">
            <a:avLst/>
          </a:prstGeom>
          <a:noFill/>
          <a:ln>
            <a:noFill/>
          </a:ln>
        </p:spPr>
        <p:txBody>
          <a:bodyPr anchorCtr="0" anchor="ctr" bIns="60925" lIns="121900" spcFirstLastPara="1" rIns="121900" wrap="square" tIns="60925">
            <a:noAutofit/>
          </a:bodyPr>
          <a:lstStyle/>
          <a:p>
            <a:pPr indent="0" lvl="0" marL="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777" name="Google Shape;777;p77"/>
          <p:cNvSpPr txBox="1"/>
          <p:nvPr>
            <p:ph type="title"/>
          </p:nvPr>
        </p:nvSpPr>
        <p:spPr>
          <a:xfrm>
            <a:off x="413536" y="20647"/>
            <a:ext cx="10972800" cy="924900"/>
          </a:xfrm>
          <a:prstGeom prst="rect">
            <a:avLst/>
          </a:prstGeom>
          <a:noFill/>
          <a:ln>
            <a:noFill/>
          </a:ln>
        </p:spPr>
        <p:txBody>
          <a:bodyPr anchorCtr="0" anchor="ctr" bIns="60925" lIns="121900" spcFirstLastPara="1" rIns="121900" wrap="square" tIns="60925">
            <a:noAutofit/>
          </a:bodyPr>
          <a:lstStyle/>
          <a:p>
            <a:pPr indent="0" lvl="0" marL="0" rtl="0" algn="l">
              <a:lnSpc>
                <a:spcPct val="100000"/>
              </a:lnSpc>
              <a:spcBef>
                <a:spcPts val="0"/>
              </a:spcBef>
              <a:spcAft>
                <a:spcPts val="0"/>
              </a:spcAft>
              <a:buSzPts val="4800"/>
              <a:buNone/>
            </a:pPr>
            <a:r>
              <a:rPr lang="en-US"/>
              <a:t>Example: Model of Servo Motor</a:t>
            </a:r>
            <a:endParaRPr/>
          </a:p>
        </p:txBody>
      </p:sp>
      <p:cxnSp>
        <p:nvCxnSpPr>
          <p:cNvPr id="778" name="Google Shape;778;p77"/>
          <p:cNvCxnSpPr/>
          <p:nvPr/>
        </p:nvCxnSpPr>
        <p:spPr>
          <a:xfrm>
            <a:off x="3600450" y="2466974"/>
            <a:ext cx="5391150" cy="35883"/>
          </a:xfrm>
          <a:prstGeom prst="straightConnector1">
            <a:avLst/>
          </a:prstGeom>
          <a:noFill/>
          <a:ln cap="flat" cmpd="sng" w="50800">
            <a:solidFill>
              <a:srgbClr val="001F78"/>
            </a:solidFill>
            <a:prstDash val="solid"/>
            <a:miter lim="800000"/>
            <a:headEnd len="sm" w="sm" type="none"/>
            <a:tailEnd len="med" w="med" type="triangle"/>
          </a:ln>
        </p:spPr>
      </p:cxnSp>
      <p:sp>
        <p:nvSpPr>
          <p:cNvPr id="779" name="Google Shape;779;p77"/>
          <p:cNvSpPr/>
          <p:nvPr/>
        </p:nvSpPr>
        <p:spPr>
          <a:xfrm>
            <a:off x="4391025" y="2143124"/>
            <a:ext cx="895350" cy="647700"/>
          </a:xfrm>
          <a:prstGeom prst="rect">
            <a:avLst/>
          </a:prstGeom>
          <a:solidFill>
            <a:srgbClr val="00206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K</a:t>
            </a:r>
            <a:endParaRPr b="0" i="0" sz="2800" u="none" cap="none" strike="noStrike">
              <a:solidFill>
                <a:schemeClr val="lt1"/>
              </a:solidFill>
              <a:latin typeface="Calibri"/>
              <a:ea typeface="Calibri"/>
              <a:cs typeface="Calibri"/>
              <a:sym typeface="Calibri"/>
            </a:endParaRPr>
          </a:p>
        </p:txBody>
      </p:sp>
      <p:sp>
        <p:nvSpPr>
          <p:cNvPr id="780" name="Google Shape;780;p77"/>
          <p:cNvSpPr/>
          <p:nvPr/>
        </p:nvSpPr>
        <p:spPr>
          <a:xfrm rot="-5400000">
            <a:off x="5962650" y="2085975"/>
            <a:ext cx="895350" cy="857250"/>
          </a:xfrm>
          <a:prstGeom prst="can">
            <a:avLst>
              <a:gd fmla="val 25000" name="adj"/>
            </a:avLst>
          </a:prstGeom>
          <a:solidFill>
            <a:srgbClr val="00206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81" name="Google Shape;781;p77"/>
          <p:cNvSpPr/>
          <p:nvPr/>
        </p:nvSpPr>
        <p:spPr>
          <a:xfrm>
            <a:off x="6351142" y="2252989"/>
            <a:ext cx="298479"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J</a:t>
            </a:r>
            <a:endParaRPr b="0" i="0" sz="2800" u="none" cap="none" strike="noStrike">
              <a:solidFill>
                <a:schemeClr val="lt1"/>
              </a:solidFill>
              <a:latin typeface="Calibri"/>
              <a:ea typeface="Calibri"/>
              <a:cs typeface="Calibri"/>
              <a:sym typeface="Calibri"/>
            </a:endParaRPr>
          </a:p>
        </p:txBody>
      </p:sp>
      <p:cxnSp>
        <p:nvCxnSpPr>
          <p:cNvPr id="782" name="Google Shape;782;p77"/>
          <p:cNvCxnSpPr/>
          <p:nvPr/>
        </p:nvCxnSpPr>
        <p:spPr>
          <a:xfrm flipH="1">
            <a:off x="7981950" y="1933575"/>
            <a:ext cx="19050" cy="1066800"/>
          </a:xfrm>
          <a:prstGeom prst="straightConnector1">
            <a:avLst/>
          </a:prstGeom>
          <a:noFill/>
          <a:ln cap="flat" cmpd="sng" w="50800">
            <a:solidFill>
              <a:srgbClr val="001F78"/>
            </a:solidFill>
            <a:prstDash val="solid"/>
            <a:miter lim="800000"/>
            <a:headEnd len="sm" w="sm" type="none"/>
            <a:tailEnd len="sm" w="sm" type="none"/>
          </a:ln>
        </p:spPr>
      </p:cxnSp>
      <p:sp>
        <p:nvSpPr>
          <p:cNvPr id="783" name="Google Shape;783;p77"/>
          <p:cNvSpPr/>
          <p:nvPr/>
        </p:nvSpPr>
        <p:spPr>
          <a:xfrm>
            <a:off x="7887950" y="1429019"/>
            <a:ext cx="1741182"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B </a:t>
            </a:r>
            <a:r>
              <a:rPr b="0" i="0" lang="en-US" sz="2400" u="none" cap="none" strike="noStrike">
                <a:solidFill>
                  <a:schemeClr val="dk1"/>
                </a:solidFill>
                <a:latin typeface="Calibri"/>
                <a:ea typeface="Calibri"/>
                <a:cs typeface="Calibri"/>
                <a:sym typeface="Calibri"/>
              </a:rPr>
              <a:t>(damping)</a:t>
            </a:r>
            <a:endParaRPr b="0" i="0" sz="2400" u="none" cap="none" strike="noStrike">
              <a:solidFill>
                <a:schemeClr val="dk1"/>
              </a:solidFill>
              <a:latin typeface="Calibri"/>
              <a:ea typeface="Calibri"/>
              <a:cs typeface="Calibri"/>
              <a:sym typeface="Calibri"/>
            </a:endParaRPr>
          </a:p>
        </p:txBody>
      </p:sp>
      <p:sp>
        <p:nvSpPr>
          <p:cNvPr id="784" name="Google Shape;784;p77"/>
          <p:cNvSpPr/>
          <p:nvPr/>
        </p:nvSpPr>
        <p:spPr>
          <a:xfrm>
            <a:off x="2985752" y="2152869"/>
            <a:ext cx="614698" cy="628209"/>
          </a:xfrm>
          <a:prstGeom prst="ellipse">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0"/>
              <a:buFont typeface="Arial"/>
              <a:buNone/>
            </a:pPr>
            <a:r>
              <a:rPr b="0" i="0" lang="en-US" sz="6000" u="none" cap="none" strike="noStrike">
                <a:solidFill>
                  <a:srgbClr val="2F5496"/>
                </a:solidFill>
                <a:latin typeface="Calibri"/>
                <a:ea typeface="Calibri"/>
                <a:cs typeface="Calibri"/>
                <a:sym typeface="Calibri"/>
              </a:rPr>
              <a:t>-</a:t>
            </a:r>
            <a:endParaRPr b="0" i="0" sz="6000" u="none" cap="none" strike="noStrike">
              <a:solidFill>
                <a:srgbClr val="2F5496"/>
              </a:solidFill>
              <a:latin typeface="Calibri"/>
              <a:ea typeface="Calibri"/>
              <a:cs typeface="Calibri"/>
              <a:sym typeface="Calibri"/>
            </a:endParaRPr>
          </a:p>
        </p:txBody>
      </p:sp>
      <p:cxnSp>
        <p:nvCxnSpPr>
          <p:cNvPr id="785" name="Google Shape;785;p77"/>
          <p:cNvCxnSpPr>
            <a:endCxn id="784" idx="2"/>
          </p:cNvCxnSpPr>
          <p:nvPr/>
        </p:nvCxnSpPr>
        <p:spPr>
          <a:xfrm>
            <a:off x="2457452" y="2466973"/>
            <a:ext cx="528300" cy="0"/>
          </a:xfrm>
          <a:prstGeom prst="straightConnector1">
            <a:avLst/>
          </a:prstGeom>
          <a:noFill/>
          <a:ln cap="flat" cmpd="sng" w="50800">
            <a:solidFill>
              <a:srgbClr val="001F78"/>
            </a:solidFill>
            <a:prstDash val="solid"/>
            <a:miter lim="800000"/>
            <a:headEnd len="sm" w="sm" type="none"/>
            <a:tailEnd len="med" w="med" type="triangle"/>
          </a:ln>
        </p:spPr>
      </p:cxnSp>
      <p:cxnSp>
        <p:nvCxnSpPr>
          <p:cNvPr id="786" name="Google Shape;786;p77"/>
          <p:cNvCxnSpPr>
            <a:endCxn id="784" idx="4"/>
          </p:cNvCxnSpPr>
          <p:nvPr/>
        </p:nvCxnSpPr>
        <p:spPr>
          <a:xfrm flipH="1">
            <a:off x="3293101" y="2502978"/>
            <a:ext cx="5222100" cy="278100"/>
          </a:xfrm>
          <a:prstGeom prst="bentConnector4">
            <a:avLst>
              <a:gd fmla="val 726" name="adj1"/>
              <a:gd fmla="val 668554" name="adj2"/>
            </a:avLst>
          </a:prstGeom>
          <a:noFill/>
          <a:ln cap="flat" cmpd="sng" w="50800">
            <a:solidFill>
              <a:srgbClr val="001F78"/>
            </a:solidFill>
            <a:prstDash val="solid"/>
            <a:miter lim="800000"/>
            <a:headEnd len="sm" w="sm" type="none"/>
            <a:tailEnd len="med" w="med" type="triangle"/>
          </a:ln>
        </p:spPr>
      </p:cxnSp>
      <p:sp>
        <p:nvSpPr>
          <p:cNvPr id="787" name="Google Shape;787;p77"/>
          <p:cNvSpPr txBox="1"/>
          <p:nvPr/>
        </p:nvSpPr>
        <p:spPr>
          <a:xfrm>
            <a:off x="598080" y="2272666"/>
            <a:ext cx="2218107" cy="89255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r(t)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Desired position</a:t>
            </a:r>
            <a:endParaRPr b="0" i="0" sz="2400" u="none" cap="none" strike="noStrike">
              <a:solidFill>
                <a:schemeClr val="dk1"/>
              </a:solidFill>
              <a:latin typeface="Calibri"/>
              <a:ea typeface="Calibri"/>
              <a:cs typeface="Calibri"/>
              <a:sym typeface="Calibri"/>
            </a:endParaRPr>
          </a:p>
        </p:txBody>
      </p:sp>
      <p:sp>
        <p:nvSpPr>
          <p:cNvPr id="788" name="Google Shape;788;p77"/>
          <p:cNvSpPr txBox="1"/>
          <p:nvPr/>
        </p:nvSpPr>
        <p:spPr>
          <a:xfrm>
            <a:off x="8834808" y="2252989"/>
            <a:ext cx="2055370" cy="89255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x(t)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Actual position</a:t>
            </a:r>
            <a:endParaRPr b="0" i="0" sz="2400" u="none" cap="none" strike="noStrike">
              <a:solidFill>
                <a:schemeClr val="dk1"/>
              </a:solidFill>
              <a:latin typeface="Calibri"/>
              <a:ea typeface="Calibri"/>
              <a:cs typeface="Calibri"/>
              <a:sym typeface="Calibri"/>
            </a:endParaRPr>
          </a:p>
        </p:txBody>
      </p:sp>
      <p:sp>
        <p:nvSpPr>
          <p:cNvPr id="789" name="Google Shape;789;p77"/>
          <p:cNvSpPr txBox="1"/>
          <p:nvPr/>
        </p:nvSpPr>
        <p:spPr>
          <a:xfrm>
            <a:off x="3690192" y="1878187"/>
            <a:ext cx="700833"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e(t)</a:t>
            </a:r>
            <a:endParaRPr b="0" i="0" sz="2800" u="none" cap="none" strike="noStrike">
              <a:solidFill>
                <a:schemeClr val="dk1"/>
              </a:solidFill>
              <a:latin typeface="Calibri"/>
              <a:ea typeface="Calibri"/>
              <a:cs typeface="Calibri"/>
              <a:sym typeface="Calibri"/>
            </a:endParaRPr>
          </a:p>
        </p:txBody>
      </p:sp>
      <p:sp>
        <p:nvSpPr>
          <p:cNvPr id="790" name="Google Shape;790;p77"/>
          <p:cNvSpPr txBox="1"/>
          <p:nvPr/>
        </p:nvSpPr>
        <p:spPr>
          <a:xfrm>
            <a:off x="4258430" y="4657725"/>
            <a:ext cx="3629519" cy="1384995"/>
          </a:xfrm>
          <a:prstGeom prst="rect">
            <a:avLst/>
          </a:prstGeom>
          <a:blipFill rotWithShape="1">
            <a:blip r:embed="rId3">
              <a:alphaModFix/>
            </a:blip>
            <a:stretch>
              <a:fillRect b="0" l="-3023" r="-2687" t="-3963"/>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91" name="Google Shape;791;p77"/>
          <p:cNvSpPr txBox="1"/>
          <p:nvPr/>
        </p:nvSpPr>
        <p:spPr>
          <a:xfrm>
            <a:off x="5447936" y="1933575"/>
            <a:ext cx="34123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T</a:t>
            </a:r>
            <a:endParaRPr b="0" i="0" sz="2800" u="none" cap="none" strike="noStrike">
              <a:solidFill>
                <a:schemeClr val="dk1"/>
              </a:solidFill>
              <a:latin typeface="Calibri"/>
              <a:ea typeface="Calibri"/>
              <a:cs typeface="Calibri"/>
              <a:sym typeface="Calibri"/>
            </a:endParaRPr>
          </a:p>
        </p:txBody>
      </p:sp>
      <p:sp>
        <p:nvSpPr>
          <p:cNvPr id="792" name="Google Shape;792;p77"/>
          <p:cNvSpPr txBox="1"/>
          <p:nvPr/>
        </p:nvSpPr>
        <p:spPr>
          <a:xfrm>
            <a:off x="5939648" y="2998156"/>
            <a:ext cx="1005403"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Inertia</a:t>
            </a:r>
            <a:endParaRPr b="0" i="0" sz="2400" u="none" cap="none" strike="noStrike">
              <a:solidFill>
                <a:schemeClr val="dk1"/>
              </a:solidFill>
              <a:latin typeface="Calibri"/>
              <a:ea typeface="Calibri"/>
              <a:cs typeface="Calibri"/>
              <a:sym typeface="Calibri"/>
            </a:endParaRPr>
          </a:p>
        </p:txBody>
      </p:sp>
      <p:sp>
        <p:nvSpPr>
          <p:cNvPr id="793" name="Google Shape;793;p77"/>
          <p:cNvSpPr txBox="1"/>
          <p:nvPr/>
        </p:nvSpPr>
        <p:spPr>
          <a:xfrm>
            <a:off x="3898992" y="3015923"/>
            <a:ext cx="1753878"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Proportional</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gain</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78"/>
          <p:cNvSpPr txBox="1"/>
          <p:nvPr>
            <p:ph idx="12" type="sldNum"/>
          </p:nvPr>
        </p:nvSpPr>
        <p:spPr>
          <a:xfrm>
            <a:off x="8737600" y="6265332"/>
            <a:ext cx="2844900" cy="365100"/>
          </a:xfrm>
          <a:prstGeom prst="rect">
            <a:avLst/>
          </a:prstGeom>
          <a:noFill/>
          <a:ln>
            <a:noFill/>
          </a:ln>
        </p:spPr>
        <p:txBody>
          <a:bodyPr anchorCtr="0" anchor="ctr" bIns="60925" lIns="121900" spcFirstLastPara="1" rIns="121900" wrap="square" tIns="60925">
            <a:noAutofit/>
          </a:bodyPr>
          <a:lstStyle/>
          <a:p>
            <a:pPr indent="0" lvl="0" marL="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800" name="Google Shape;800;p78"/>
          <p:cNvSpPr txBox="1"/>
          <p:nvPr>
            <p:ph type="title"/>
          </p:nvPr>
        </p:nvSpPr>
        <p:spPr>
          <a:xfrm>
            <a:off x="413536" y="20647"/>
            <a:ext cx="10972800" cy="924900"/>
          </a:xfrm>
          <a:prstGeom prst="rect">
            <a:avLst/>
          </a:prstGeom>
          <a:noFill/>
          <a:ln>
            <a:noFill/>
          </a:ln>
        </p:spPr>
        <p:txBody>
          <a:bodyPr anchorCtr="0" anchor="ctr" bIns="60925" lIns="121900" spcFirstLastPara="1" rIns="121900" wrap="square" tIns="60925">
            <a:noAutofit/>
          </a:bodyPr>
          <a:lstStyle/>
          <a:p>
            <a:pPr indent="0" lvl="0" marL="0" rtl="0" algn="l">
              <a:lnSpc>
                <a:spcPct val="100000"/>
              </a:lnSpc>
              <a:spcBef>
                <a:spcPts val="0"/>
              </a:spcBef>
              <a:spcAft>
                <a:spcPts val="0"/>
              </a:spcAft>
              <a:buSzPts val="4800"/>
              <a:buNone/>
            </a:pPr>
            <a:r>
              <a:rPr lang="en-US"/>
              <a:t>Example: Model of Servo Motor - Laplace</a:t>
            </a:r>
            <a:endParaRPr/>
          </a:p>
        </p:txBody>
      </p:sp>
      <p:cxnSp>
        <p:nvCxnSpPr>
          <p:cNvPr id="801" name="Google Shape;801;p78"/>
          <p:cNvCxnSpPr/>
          <p:nvPr/>
        </p:nvCxnSpPr>
        <p:spPr>
          <a:xfrm>
            <a:off x="3600450" y="2724149"/>
            <a:ext cx="5391150" cy="35883"/>
          </a:xfrm>
          <a:prstGeom prst="straightConnector1">
            <a:avLst/>
          </a:prstGeom>
          <a:noFill/>
          <a:ln cap="flat" cmpd="sng" w="50800">
            <a:solidFill>
              <a:srgbClr val="001F78"/>
            </a:solidFill>
            <a:prstDash val="solid"/>
            <a:miter lim="800000"/>
            <a:headEnd len="sm" w="sm" type="none"/>
            <a:tailEnd len="med" w="med" type="triangle"/>
          </a:ln>
        </p:spPr>
      </p:cxnSp>
      <p:sp>
        <p:nvSpPr>
          <p:cNvPr id="802" name="Google Shape;802;p78"/>
          <p:cNvSpPr/>
          <p:nvPr/>
        </p:nvSpPr>
        <p:spPr>
          <a:xfrm>
            <a:off x="5036901" y="2119896"/>
            <a:ext cx="2118197" cy="1201383"/>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803" name="Google Shape;803;p78"/>
          <p:cNvSpPr/>
          <p:nvPr/>
        </p:nvSpPr>
        <p:spPr>
          <a:xfrm>
            <a:off x="2985752" y="2410044"/>
            <a:ext cx="614698" cy="628209"/>
          </a:xfrm>
          <a:prstGeom prst="ellipse">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0"/>
              <a:buFont typeface="Arial"/>
              <a:buNone/>
            </a:pPr>
            <a:r>
              <a:rPr b="0" i="0" lang="en-US" sz="6000" u="none" cap="none" strike="noStrike">
                <a:solidFill>
                  <a:srgbClr val="2F5496"/>
                </a:solidFill>
                <a:latin typeface="Calibri"/>
                <a:ea typeface="Calibri"/>
                <a:cs typeface="Calibri"/>
                <a:sym typeface="Calibri"/>
              </a:rPr>
              <a:t>-</a:t>
            </a:r>
            <a:endParaRPr b="0" i="0" sz="6000" u="none" cap="none" strike="noStrike">
              <a:solidFill>
                <a:srgbClr val="2F5496"/>
              </a:solidFill>
              <a:latin typeface="Calibri"/>
              <a:ea typeface="Calibri"/>
              <a:cs typeface="Calibri"/>
              <a:sym typeface="Calibri"/>
            </a:endParaRPr>
          </a:p>
        </p:txBody>
      </p:sp>
      <p:cxnSp>
        <p:nvCxnSpPr>
          <p:cNvPr id="804" name="Google Shape;804;p78"/>
          <p:cNvCxnSpPr>
            <a:endCxn id="803" idx="2"/>
          </p:cNvCxnSpPr>
          <p:nvPr/>
        </p:nvCxnSpPr>
        <p:spPr>
          <a:xfrm>
            <a:off x="2457452" y="2724148"/>
            <a:ext cx="528300" cy="0"/>
          </a:xfrm>
          <a:prstGeom prst="straightConnector1">
            <a:avLst/>
          </a:prstGeom>
          <a:noFill/>
          <a:ln cap="flat" cmpd="sng" w="50800">
            <a:solidFill>
              <a:srgbClr val="001F78"/>
            </a:solidFill>
            <a:prstDash val="solid"/>
            <a:miter lim="800000"/>
            <a:headEnd len="sm" w="sm" type="none"/>
            <a:tailEnd len="med" w="med" type="triangle"/>
          </a:ln>
        </p:spPr>
      </p:cxnSp>
      <p:cxnSp>
        <p:nvCxnSpPr>
          <p:cNvPr id="805" name="Google Shape;805;p78"/>
          <p:cNvCxnSpPr>
            <a:endCxn id="803" idx="4"/>
          </p:cNvCxnSpPr>
          <p:nvPr/>
        </p:nvCxnSpPr>
        <p:spPr>
          <a:xfrm flipH="1">
            <a:off x="3293101" y="2760153"/>
            <a:ext cx="5222100" cy="278100"/>
          </a:xfrm>
          <a:prstGeom prst="bentConnector4">
            <a:avLst>
              <a:gd fmla="val 726" name="adj1"/>
              <a:gd fmla="val 668554" name="adj2"/>
            </a:avLst>
          </a:prstGeom>
          <a:noFill/>
          <a:ln cap="flat" cmpd="sng" w="50800">
            <a:solidFill>
              <a:srgbClr val="001F78"/>
            </a:solidFill>
            <a:prstDash val="solid"/>
            <a:miter lim="800000"/>
            <a:headEnd len="sm" w="sm" type="none"/>
            <a:tailEnd len="med" w="med" type="triangle"/>
          </a:ln>
        </p:spPr>
      </p:cxnSp>
      <p:sp>
        <p:nvSpPr>
          <p:cNvPr id="806" name="Google Shape;806;p78"/>
          <p:cNvSpPr txBox="1"/>
          <p:nvPr/>
        </p:nvSpPr>
        <p:spPr>
          <a:xfrm>
            <a:off x="1720107" y="2480480"/>
            <a:ext cx="739305"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R(s)</a:t>
            </a:r>
            <a:endParaRPr b="0" i="0" sz="2400" u="none" cap="none" strike="noStrike">
              <a:solidFill>
                <a:schemeClr val="dk1"/>
              </a:solidFill>
              <a:latin typeface="Calibri"/>
              <a:ea typeface="Calibri"/>
              <a:cs typeface="Calibri"/>
              <a:sym typeface="Calibri"/>
            </a:endParaRPr>
          </a:p>
        </p:txBody>
      </p:sp>
      <p:sp>
        <p:nvSpPr>
          <p:cNvPr id="807" name="Google Shape;807;p78"/>
          <p:cNvSpPr txBox="1"/>
          <p:nvPr/>
        </p:nvSpPr>
        <p:spPr>
          <a:xfrm>
            <a:off x="9025173" y="2498420"/>
            <a:ext cx="729687"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X(s)</a:t>
            </a:r>
            <a:endParaRPr b="0" i="0" sz="2400" u="none" cap="none" strike="noStrike">
              <a:solidFill>
                <a:schemeClr val="dk1"/>
              </a:solidFill>
              <a:latin typeface="Calibri"/>
              <a:ea typeface="Calibri"/>
              <a:cs typeface="Calibri"/>
              <a:sym typeface="Calibri"/>
            </a:endParaRPr>
          </a:p>
        </p:txBody>
      </p:sp>
      <p:sp>
        <p:nvSpPr>
          <p:cNvPr id="808" name="Google Shape;808;p78"/>
          <p:cNvSpPr txBox="1"/>
          <p:nvPr/>
        </p:nvSpPr>
        <p:spPr>
          <a:xfrm>
            <a:off x="4258430" y="4914900"/>
            <a:ext cx="3629519" cy="1851212"/>
          </a:xfrm>
          <a:prstGeom prst="rect">
            <a:avLst/>
          </a:prstGeom>
          <a:blipFill rotWithShape="1">
            <a:blip r:embed="rId4">
              <a:alphaModFix/>
            </a:blip>
            <a:stretch>
              <a:fillRect b="0" l="-3023" r="-2687" t="-295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79"/>
          <p:cNvSpPr txBox="1"/>
          <p:nvPr>
            <p:ph idx="12" type="sldNum"/>
          </p:nvPr>
        </p:nvSpPr>
        <p:spPr>
          <a:xfrm>
            <a:off x="8737600" y="6265332"/>
            <a:ext cx="2844900" cy="365100"/>
          </a:xfrm>
          <a:prstGeom prst="rect">
            <a:avLst/>
          </a:prstGeom>
          <a:noFill/>
          <a:ln>
            <a:noFill/>
          </a:ln>
        </p:spPr>
        <p:txBody>
          <a:bodyPr anchorCtr="0" anchor="ctr" bIns="60925" lIns="121900" spcFirstLastPara="1" rIns="121900" wrap="square" tIns="60925">
            <a:noAutofit/>
          </a:bodyPr>
          <a:lstStyle/>
          <a:p>
            <a:pPr indent="0" lvl="0" marL="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815" name="Google Shape;815;p79"/>
          <p:cNvSpPr txBox="1"/>
          <p:nvPr>
            <p:ph type="title"/>
          </p:nvPr>
        </p:nvSpPr>
        <p:spPr>
          <a:xfrm>
            <a:off x="413536" y="20647"/>
            <a:ext cx="10972800" cy="924900"/>
          </a:xfrm>
          <a:prstGeom prst="rect">
            <a:avLst/>
          </a:prstGeom>
          <a:noFill/>
          <a:ln>
            <a:noFill/>
          </a:ln>
        </p:spPr>
        <p:txBody>
          <a:bodyPr anchorCtr="0" anchor="ctr" bIns="60925" lIns="121900" spcFirstLastPara="1" rIns="121900" wrap="square" tIns="60925">
            <a:noAutofit/>
          </a:bodyPr>
          <a:lstStyle/>
          <a:p>
            <a:pPr indent="0" lvl="0" marL="0" rtl="0" algn="l">
              <a:lnSpc>
                <a:spcPct val="100000"/>
              </a:lnSpc>
              <a:spcBef>
                <a:spcPts val="0"/>
              </a:spcBef>
              <a:spcAft>
                <a:spcPts val="0"/>
              </a:spcAft>
              <a:buSzPts val="4800"/>
              <a:buNone/>
            </a:pPr>
            <a:r>
              <a:rPr lang="en-US"/>
              <a:t>Example: Model of Servo Motor - Laplace</a:t>
            </a:r>
            <a:endParaRPr/>
          </a:p>
        </p:txBody>
      </p:sp>
      <p:cxnSp>
        <p:nvCxnSpPr>
          <p:cNvPr id="816" name="Google Shape;816;p79"/>
          <p:cNvCxnSpPr/>
          <p:nvPr/>
        </p:nvCxnSpPr>
        <p:spPr>
          <a:xfrm>
            <a:off x="3600450" y="2724149"/>
            <a:ext cx="5391150" cy="35883"/>
          </a:xfrm>
          <a:prstGeom prst="straightConnector1">
            <a:avLst/>
          </a:prstGeom>
          <a:noFill/>
          <a:ln cap="flat" cmpd="sng" w="50800">
            <a:solidFill>
              <a:srgbClr val="001F78"/>
            </a:solidFill>
            <a:prstDash val="solid"/>
            <a:miter lim="800000"/>
            <a:headEnd len="sm" w="sm" type="none"/>
            <a:tailEnd len="med" w="med" type="triangle"/>
          </a:ln>
        </p:spPr>
      </p:cxnSp>
      <p:sp>
        <p:nvSpPr>
          <p:cNvPr id="817" name="Google Shape;817;p79"/>
          <p:cNvSpPr/>
          <p:nvPr/>
        </p:nvSpPr>
        <p:spPr>
          <a:xfrm>
            <a:off x="2985752" y="2410044"/>
            <a:ext cx="614698" cy="628209"/>
          </a:xfrm>
          <a:prstGeom prst="ellipse">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0"/>
              <a:buFont typeface="Arial"/>
              <a:buNone/>
            </a:pPr>
            <a:r>
              <a:rPr b="0" i="0" lang="en-US" sz="6000" u="none" cap="none" strike="noStrike">
                <a:solidFill>
                  <a:srgbClr val="2F5496"/>
                </a:solidFill>
                <a:latin typeface="Calibri"/>
                <a:ea typeface="Calibri"/>
                <a:cs typeface="Calibri"/>
                <a:sym typeface="Calibri"/>
              </a:rPr>
              <a:t>-</a:t>
            </a:r>
            <a:endParaRPr b="0" i="0" sz="6000" u="none" cap="none" strike="noStrike">
              <a:solidFill>
                <a:srgbClr val="2F5496"/>
              </a:solidFill>
              <a:latin typeface="Calibri"/>
              <a:ea typeface="Calibri"/>
              <a:cs typeface="Calibri"/>
              <a:sym typeface="Calibri"/>
            </a:endParaRPr>
          </a:p>
        </p:txBody>
      </p:sp>
      <p:cxnSp>
        <p:nvCxnSpPr>
          <p:cNvPr id="818" name="Google Shape;818;p79"/>
          <p:cNvCxnSpPr>
            <a:endCxn id="817" idx="2"/>
          </p:cNvCxnSpPr>
          <p:nvPr/>
        </p:nvCxnSpPr>
        <p:spPr>
          <a:xfrm>
            <a:off x="2457452" y="2724148"/>
            <a:ext cx="528300" cy="0"/>
          </a:xfrm>
          <a:prstGeom prst="straightConnector1">
            <a:avLst/>
          </a:prstGeom>
          <a:noFill/>
          <a:ln cap="flat" cmpd="sng" w="50800">
            <a:solidFill>
              <a:srgbClr val="001F78"/>
            </a:solidFill>
            <a:prstDash val="solid"/>
            <a:miter lim="800000"/>
            <a:headEnd len="sm" w="sm" type="none"/>
            <a:tailEnd len="med" w="med" type="triangle"/>
          </a:ln>
        </p:spPr>
      </p:cxnSp>
      <p:cxnSp>
        <p:nvCxnSpPr>
          <p:cNvPr id="819" name="Google Shape;819;p79"/>
          <p:cNvCxnSpPr>
            <a:endCxn id="817" idx="4"/>
          </p:cNvCxnSpPr>
          <p:nvPr/>
        </p:nvCxnSpPr>
        <p:spPr>
          <a:xfrm flipH="1">
            <a:off x="3293101" y="2760153"/>
            <a:ext cx="5222100" cy="278100"/>
          </a:xfrm>
          <a:prstGeom prst="bentConnector4">
            <a:avLst>
              <a:gd fmla="val 726" name="adj1"/>
              <a:gd fmla="val 668554" name="adj2"/>
            </a:avLst>
          </a:prstGeom>
          <a:noFill/>
          <a:ln cap="flat" cmpd="sng" w="50800">
            <a:solidFill>
              <a:srgbClr val="001F78"/>
            </a:solidFill>
            <a:prstDash val="solid"/>
            <a:miter lim="800000"/>
            <a:headEnd len="sm" w="sm" type="none"/>
            <a:tailEnd len="med" w="med" type="triangle"/>
          </a:ln>
        </p:spPr>
      </p:cxnSp>
      <p:sp>
        <p:nvSpPr>
          <p:cNvPr id="820" name="Google Shape;820;p79"/>
          <p:cNvSpPr txBox="1"/>
          <p:nvPr/>
        </p:nvSpPr>
        <p:spPr>
          <a:xfrm>
            <a:off x="1720107" y="2480480"/>
            <a:ext cx="739305"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R(s)</a:t>
            </a:r>
            <a:endParaRPr b="0" i="0" sz="2400" u="none" cap="none" strike="noStrike">
              <a:solidFill>
                <a:schemeClr val="dk1"/>
              </a:solidFill>
              <a:latin typeface="Calibri"/>
              <a:ea typeface="Calibri"/>
              <a:cs typeface="Calibri"/>
              <a:sym typeface="Calibri"/>
            </a:endParaRPr>
          </a:p>
        </p:txBody>
      </p:sp>
      <p:sp>
        <p:nvSpPr>
          <p:cNvPr id="821" name="Google Shape;821;p79"/>
          <p:cNvSpPr txBox="1"/>
          <p:nvPr/>
        </p:nvSpPr>
        <p:spPr>
          <a:xfrm>
            <a:off x="9025173" y="2498420"/>
            <a:ext cx="729687"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X(s)</a:t>
            </a:r>
            <a:endParaRPr b="0" i="0" sz="2400" u="none" cap="none" strike="noStrike">
              <a:solidFill>
                <a:schemeClr val="dk1"/>
              </a:solidFill>
              <a:latin typeface="Calibri"/>
              <a:ea typeface="Calibri"/>
              <a:cs typeface="Calibri"/>
              <a:sym typeface="Calibri"/>
            </a:endParaRPr>
          </a:p>
        </p:txBody>
      </p:sp>
      <p:sp>
        <p:nvSpPr>
          <p:cNvPr id="822" name="Google Shape;822;p79"/>
          <p:cNvSpPr/>
          <p:nvPr/>
        </p:nvSpPr>
        <p:spPr>
          <a:xfrm>
            <a:off x="4998802" y="2174502"/>
            <a:ext cx="2118197" cy="1201383"/>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823" name="Google Shape;823;p79"/>
          <p:cNvSpPr txBox="1"/>
          <p:nvPr/>
        </p:nvSpPr>
        <p:spPr>
          <a:xfrm>
            <a:off x="4024756" y="4914900"/>
            <a:ext cx="4096891" cy="1702710"/>
          </a:xfrm>
          <a:prstGeom prst="rect">
            <a:avLst/>
          </a:prstGeom>
          <a:blipFill rotWithShape="1">
            <a:blip r:embed="rId4">
              <a:alphaModFix/>
            </a:blip>
            <a:stretch>
              <a:fillRect b="0" l="-1784"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80"/>
          <p:cNvSpPr txBox="1"/>
          <p:nvPr>
            <p:ph idx="12" type="sldNum"/>
          </p:nvPr>
        </p:nvSpPr>
        <p:spPr>
          <a:xfrm>
            <a:off x="8737600" y="6265332"/>
            <a:ext cx="2844900" cy="365100"/>
          </a:xfrm>
          <a:prstGeom prst="rect">
            <a:avLst/>
          </a:prstGeom>
          <a:noFill/>
          <a:ln>
            <a:noFill/>
          </a:ln>
        </p:spPr>
        <p:txBody>
          <a:bodyPr anchorCtr="0" anchor="ctr" bIns="60925" lIns="121900" spcFirstLastPara="1" rIns="121900" wrap="square" tIns="60925">
            <a:noAutofit/>
          </a:bodyPr>
          <a:lstStyle/>
          <a:p>
            <a:pPr indent="0" lvl="0" marL="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830" name="Google Shape;830;p80"/>
          <p:cNvSpPr txBox="1"/>
          <p:nvPr>
            <p:ph type="title"/>
          </p:nvPr>
        </p:nvSpPr>
        <p:spPr>
          <a:xfrm>
            <a:off x="413536" y="20647"/>
            <a:ext cx="10972800" cy="924900"/>
          </a:xfrm>
          <a:prstGeom prst="rect">
            <a:avLst/>
          </a:prstGeom>
          <a:noFill/>
          <a:ln>
            <a:noFill/>
          </a:ln>
        </p:spPr>
        <p:txBody>
          <a:bodyPr anchorCtr="0" anchor="ctr" bIns="60925" lIns="121900" spcFirstLastPara="1" rIns="121900" wrap="square" tIns="60925">
            <a:noAutofit/>
          </a:bodyPr>
          <a:lstStyle/>
          <a:p>
            <a:pPr indent="0" lvl="0" marL="0" rtl="0" algn="l">
              <a:lnSpc>
                <a:spcPct val="100000"/>
              </a:lnSpc>
              <a:spcBef>
                <a:spcPts val="0"/>
              </a:spcBef>
              <a:spcAft>
                <a:spcPts val="0"/>
              </a:spcAft>
              <a:buSzPts val="4800"/>
              <a:buNone/>
            </a:pPr>
            <a:r>
              <a:rPr lang="en-US"/>
              <a:t>The Laplace Transform</a:t>
            </a:r>
            <a:endParaRPr/>
          </a:p>
        </p:txBody>
      </p:sp>
      <p:pic>
        <p:nvPicPr>
          <p:cNvPr id="831" name="Google Shape;831;p80"/>
          <p:cNvPicPr preferRelativeResize="0"/>
          <p:nvPr/>
        </p:nvPicPr>
        <p:blipFill rotWithShape="1">
          <a:blip r:embed="rId3">
            <a:alphaModFix/>
          </a:blip>
          <a:srcRect b="0" l="9526" r="0" t="0"/>
          <a:stretch/>
        </p:blipFill>
        <p:spPr>
          <a:xfrm>
            <a:off x="4372778" y="698262"/>
            <a:ext cx="7405686" cy="6139091"/>
          </a:xfrm>
          <a:prstGeom prst="rect">
            <a:avLst/>
          </a:prstGeom>
          <a:noFill/>
          <a:ln>
            <a:noFill/>
          </a:ln>
        </p:spPr>
      </p:pic>
      <p:sp>
        <p:nvSpPr>
          <p:cNvPr id="832" name="Google Shape;832;p80"/>
          <p:cNvSpPr txBox="1"/>
          <p:nvPr/>
        </p:nvSpPr>
        <p:spPr>
          <a:xfrm>
            <a:off x="413536" y="3150859"/>
            <a:ext cx="3519810" cy="909160"/>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81"/>
          <p:cNvSpPr txBox="1"/>
          <p:nvPr>
            <p:ph idx="12" type="sldNum"/>
          </p:nvPr>
        </p:nvSpPr>
        <p:spPr>
          <a:xfrm>
            <a:off x="8737600" y="6265332"/>
            <a:ext cx="2844900" cy="365100"/>
          </a:xfrm>
          <a:prstGeom prst="rect">
            <a:avLst/>
          </a:prstGeom>
          <a:noFill/>
          <a:ln>
            <a:noFill/>
          </a:ln>
        </p:spPr>
        <p:txBody>
          <a:bodyPr anchorCtr="0" anchor="ctr" bIns="60925" lIns="121900" spcFirstLastPara="1" rIns="121900" wrap="square" tIns="60925">
            <a:noAutofit/>
          </a:bodyPr>
          <a:lstStyle/>
          <a:p>
            <a:pPr indent="0" lvl="0" marL="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839" name="Google Shape;839;p81"/>
          <p:cNvSpPr txBox="1"/>
          <p:nvPr>
            <p:ph type="title"/>
          </p:nvPr>
        </p:nvSpPr>
        <p:spPr>
          <a:xfrm>
            <a:off x="413536" y="20647"/>
            <a:ext cx="10972800" cy="924900"/>
          </a:xfrm>
          <a:prstGeom prst="rect">
            <a:avLst/>
          </a:prstGeom>
          <a:noFill/>
          <a:ln>
            <a:noFill/>
          </a:ln>
        </p:spPr>
        <p:txBody>
          <a:bodyPr anchorCtr="0" anchor="ctr" bIns="60925" lIns="121900" spcFirstLastPara="1" rIns="121900" wrap="square" tIns="60925">
            <a:noAutofit/>
          </a:bodyPr>
          <a:lstStyle/>
          <a:p>
            <a:pPr indent="0" lvl="0" marL="0" rtl="0" algn="l">
              <a:lnSpc>
                <a:spcPct val="100000"/>
              </a:lnSpc>
              <a:spcBef>
                <a:spcPts val="0"/>
              </a:spcBef>
              <a:spcAft>
                <a:spcPts val="0"/>
              </a:spcAft>
              <a:buSzPts val="4800"/>
              <a:buNone/>
            </a:pPr>
            <a:r>
              <a:rPr lang="en-US"/>
              <a:t>P-Controller: Transfer Function</a:t>
            </a:r>
            <a:endParaRPr/>
          </a:p>
        </p:txBody>
      </p:sp>
      <p:sp>
        <p:nvSpPr>
          <p:cNvPr id="840" name="Google Shape;840;p81"/>
          <p:cNvSpPr txBox="1"/>
          <p:nvPr>
            <p:ph idx="1" type="body"/>
          </p:nvPr>
        </p:nvSpPr>
        <p:spPr>
          <a:xfrm>
            <a:off x="609500" y="4449752"/>
            <a:ext cx="11353800" cy="2387601"/>
          </a:xfrm>
          <a:prstGeom prst="rect">
            <a:avLst/>
          </a:prstGeom>
          <a:blipFill rotWithShape="1">
            <a:blip r:embed="rId3">
              <a:alphaModFix/>
            </a:blip>
            <a:stretch>
              <a:fillRect b="0" l="-965" r="-749" t="-763"/>
            </a:stretch>
          </a:blipFill>
          <a:ln>
            <a:noFill/>
          </a:ln>
        </p:spPr>
        <p:txBody>
          <a:bodyPr anchorCtr="0" anchor="t" bIns="45700" lIns="91425" spcFirstLastPara="1" rIns="91425" wrap="square" tIns="45700">
            <a:normAutofit/>
          </a:bodyPr>
          <a:lstStyle/>
          <a:p>
            <a:pPr indent="0" lvl="0" marL="228600" rtl="0" algn="l">
              <a:lnSpc>
                <a:spcPct val="90000"/>
              </a:lnSpc>
              <a:spcBef>
                <a:spcPts val="0"/>
              </a:spcBef>
              <a:spcAft>
                <a:spcPts val="0"/>
              </a:spcAft>
              <a:buSzPts val="2400"/>
              <a:buNone/>
            </a:pPr>
            <a:r>
              <a:rPr lang="en-US"/>
              <a:t> </a:t>
            </a:r>
            <a:endParaRPr/>
          </a:p>
        </p:txBody>
      </p:sp>
      <p:cxnSp>
        <p:nvCxnSpPr>
          <p:cNvPr id="841" name="Google Shape;841;p81"/>
          <p:cNvCxnSpPr/>
          <p:nvPr/>
        </p:nvCxnSpPr>
        <p:spPr>
          <a:xfrm>
            <a:off x="3405616" y="2202750"/>
            <a:ext cx="5391150" cy="35883"/>
          </a:xfrm>
          <a:prstGeom prst="straightConnector1">
            <a:avLst/>
          </a:prstGeom>
          <a:noFill/>
          <a:ln cap="flat" cmpd="sng" w="50800">
            <a:solidFill>
              <a:schemeClr val="accent1"/>
            </a:solidFill>
            <a:prstDash val="solid"/>
            <a:miter lim="800000"/>
            <a:headEnd len="sm" w="sm" type="none"/>
            <a:tailEnd len="med" w="med" type="triangle"/>
          </a:ln>
        </p:spPr>
      </p:cxnSp>
      <p:sp>
        <p:nvSpPr>
          <p:cNvPr id="842" name="Google Shape;842;p81"/>
          <p:cNvSpPr/>
          <p:nvPr/>
        </p:nvSpPr>
        <p:spPr>
          <a:xfrm>
            <a:off x="6240656" y="1637939"/>
            <a:ext cx="1613666" cy="1201383"/>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843" name="Google Shape;843;p81"/>
          <p:cNvSpPr/>
          <p:nvPr/>
        </p:nvSpPr>
        <p:spPr>
          <a:xfrm>
            <a:off x="2790918" y="1888645"/>
            <a:ext cx="614698" cy="628209"/>
          </a:xfrm>
          <a:prstGeom prst="ellipse">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0"/>
              <a:buFont typeface="Arial"/>
              <a:buNone/>
            </a:pPr>
            <a:r>
              <a:rPr b="0" i="0" lang="en-US" sz="6000" u="none" cap="none" strike="noStrike">
                <a:solidFill>
                  <a:srgbClr val="2F5496"/>
                </a:solidFill>
                <a:latin typeface="Calibri"/>
                <a:ea typeface="Calibri"/>
                <a:cs typeface="Calibri"/>
                <a:sym typeface="Calibri"/>
              </a:rPr>
              <a:t>-</a:t>
            </a:r>
            <a:endParaRPr b="0" i="0" sz="6000" u="none" cap="none" strike="noStrike">
              <a:solidFill>
                <a:srgbClr val="2F5496"/>
              </a:solidFill>
              <a:latin typeface="Calibri"/>
              <a:ea typeface="Calibri"/>
              <a:cs typeface="Calibri"/>
              <a:sym typeface="Calibri"/>
            </a:endParaRPr>
          </a:p>
        </p:txBody>
      </p:sp>
      <p:cxnSp>
        <p:nvCxnSpPr>
          <p:cNvPr id="844" name="Google Shape;844;p81"/>
          <p:cNvCxnSpPr/>
          <p:nvPr/>
        </p:nvCxnSpPr>
        <p:spPr>
          <a:xfrm>
            <a:off x="2262616" y="2202749"/>
            <a:ext cx="528302" cy="1"/>
          </a:xfrm>
          <a:prstGeom prst="straightConnector1">
            <a:avLst/>
          </a:prstGeom>
          <a:noFill/>
          <a:ln cap="flat" cmpd="sng" w="50800">
            <a:solidFill>
              <a:schemeClr val="accent1"/>
            </a:solidFill>
            <a:prstDash val="solid"/>
            <a:miter lim="800000"/>
            <a:headEnd len="sm" w="sm" type="none"/>
            <a:tailEnd len="med" w="med" type="triangle"/>
          </a:ln>
        </p:spPr>
      </p:cxnSp>
      <p:cxnSp>
        <p:nvCxnSpPr>
          <p:cNvPr id="845" name="Google Shape;845;p81"/>
          <p:cNvCxnSpPr/>
          <p:nvPr/>
        </p:nvCxnSpPr>
        <p:spPr>
          <a:xfrm flipH="1">
            <a:off x="3098417" y="2238632"/>
            <a:ext cx="5222100" cy="278100"/>
          </a:xfrm>
          <a:prstGeom prst="bentConnector4">
            <a:avLst>
              <a:gd fmla="val 729" name="adj1"/>
              <a:gd fmla="val 668598" name="adj2"/>
            </a:avLst>
          </a:prstGeom>
          <a:noFill/>
          <a:ln cap="flat" cmpd="sng" w="50800">
            <a:solidFill>
              <a:schemeClr val="accent1"/>
            </a:solidFill>
            <a:prstDash val="solid"/>
            <a:miter lim="800000"/>
            <a:headEnd len="sm" w="sm" type="none"/>
            <a:tailEnd len="med" w="med" type="triangle"/>
          </a:ln>
        </p:spPr>
      </p:cxnSp>
      <p:sp>
        <p:nvSpPr>
          <p:cNvPr id="846" name="Google Shape;846;p81"/>
          <p:cNvSpPr txBox="1"/>
          <p:nvPr/>
        </p:nvSpPr>
        <p:spPr>
          <a:xfrm>
            <a:off x="1525273" y="1959081"/>
            <a:ext cx="739305"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R(s)</a:t>
            </a:r>
            <a:endParaRPr b="0" i="0" sz="2400" u="none" cap="none" strike="noStrike">
              <a:solidFill>
                <a:schemeClr val="dk1"/>
              </a:solidFill>
              <a:latin typeface="Calibri"/>
              <a:ea typeface="Calibri"/>
              <a:cs typeface="Calibri"/>
              <a:sym typeface="Calibri"/>
            </a:endParaRPr>
          </a:p>
        </p:txBody>
      </p:sp>
      <p:sp>
        <p:nvSpPr>
          <p:cNvPr id="847" name="Google Shape;847;p81"/>
          <p:cNvSpPr txBox="1"/>
          <p:nvPr/>
        </p:nvSpPr>
        <p:spPr>
          <a:xfrm>
            <a:off x="8830339" y="1977021"/>
            <a:ext cx="729687"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X(s)</a:t>
            </a:r>
            <a:endParaRPr b="0" i="0" sz="2400" u="none" cap="none" strike="noStrike">
              <a:solidFill>
                <a:schemeClr val="dk1"/>
              </a:solidFill>
              <a:latin typeface="Calibri"/>
              <a:ea typeface="Calibri"/>
              <a:cs typeface="Calibri"/>
              <a:sym typeface="Calibri"/>
            </a:endParaRPr>
          </a:p>
        </p:txBody>
      </p:sp>
      <p:sp>
        <p:nvSpPr>
          <p:cNvPr id="848" name="Google Shape;848;p81"/>
          <p:cNvSpPr/>
          <p:nvPr/>
        </p:nvSpPr>
        <p:spPr>
          <a:xfrm>
            <a:off x="4022860" y="1637939"/>
            <a:ext cx="1613666" cy="1201383"/>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849" name="Google Shape;849;p81"/>
          <p:cNvSpPr txBox="1"/>
          <p:nvPr/>
        </p:nvSpPr>
        <p:spPr>
          <a:xfrm>
            <a:off x="3918289" y="2906159"/>
            <a:ext cx="1822807"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Proportional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gain</a:t>
            </a:r>
            <a:endParaRPr b="0" i="0" sz="1400" u="none" cap="none" strike="noStrike">
              <a:solidFill>
                <a:srgbClr val="000000"/>
              </a:solidFill>
              <a:latin typeface="Arial"/>
              <a:ea typeface="Arial"/>
              <a:cs typeface="Arial"/>
              <a:sym typeface="Arial"/>
            </a:endParaRPr>
          </a:p>
        </p:txBody>
      </p:sp>
      <p:sp>
        <p:nvSpPr>
          <p:cNvPr id="850" name="Google Shape;850;p81"/>
          <p:cNvSpPr txBox="1"/>
          <p:nvPr/>
        </p:nvSpPr>
        <p:spPr>
          <a:xfrm>
            <a:off x="6635934" y="2901966"/>
            <a:ext cx="823110"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Plant</a:t>
            </a:r>
            <a:endParaRPr b="0" i="0" sz="1400" u="none" cap="none" strike="noStrike">
              <a:solidFill>
                <a:srgbClr val="000000"/>
              </a:solidFill>
              <a:latin typeface="Arial"/>
              <a:ea typeface="Arial"/>
              <a:cs typeface="Arial"/>
              <a:sym typeface="Arial"/>
            </a:endParaRPr>
          </a:p>
        </p:txBody>
      </p:sp>
      <p:sp>
        <p:nvSpPr>
          <p:cNvPr id="851" name="Google Shape;851;p81"/>
          <p:cNvSpPr txBox="1"/>
          <p:nvPr/>
        </p:nvSpPr>
        <p:spPr>
          <a:xfrm>
            <a:off x="3338029" y="1697247"/>
            <a:ext cx="739305"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E(s)</a:t>
            </a:r>
            <a:endParaRPr b="0" i="0" sz="2400" u="none" cap="none" strike="noStrike">
              <a:solidFill>
                <a:schemeClr val="dk1"/>
              </a:solidFill>
              <a:latin typeface="Calibri"/>
              <a:ea typeface="Calibri"/>
              <a:cs typeface="Calibri"/>
              <a:sym typeface="Calibri"/>
            </a:endParaRPr>
          </a:p>
        </p:txBody>
      </p:sp>
      <p:pic>
        <p:nvPicPr>
          <p:cNvPr descr="$$&#10;T(s) = \frac{X(s)}{R(s)} = \frac{K_p}{s^2 + 10s + (20 + K_p)}&#10;$$" id="852" name="Google Shape;852;p81"/>
          <p:cNvPicPr preferRelativeResize="0"/>
          <p:nvPr/>
        </p:nvPicPr>
        <p:blipFill rotWithShape="1">
          <a:blip r:embed="rId6">
            <a:alphaModFix/>
          </a:blip>
          <a:srcRect b="0" l="0" r="0" t="0"/>
          <a:stretch/>
        </p:blipFill>
        <p:spPr>
          <a:xfrm>
            <a:off x="7639805" y="4484183"/>
            <a:ext cx="3942695" cy="5963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1"/>
          <p:cNvSpPr txBox="1"/>
          <p:nvPr>
            <p:ph idx="12" type="sldNum"/>
          </p:nvPr>
        </p:nvSpPr>
        <p:spPr>
          <a:xfrm>
            <a:off x="8737600" y="6265332"/>
            <a:ext cx="2844900" cy="365100"/>
          </a:xfrm>
          <a:prstGeom prst="rect">
            <a:avLst/>
          </a:prstGeom>
          <a:noFill/>
          <a:ln>
            <a:noFill/>
          </a:ln>
        </p:spPr>
        <p:txBody>
          <a:bodyPr anchorCtr="0" anchor="ctr" bIns="60925" lIns="121900" spcFirstLastPara="1" rIns="121900" wrap="square" tIns="60925">
            <a:noAutofit/>
          </a:bodyPr>
          <a:lstStyle/>
          <a:p>
            <a:pPr indent="0" lvl="0" marL="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296" name="Google Shape;296;p1"/>
          <p:cNvSpPr txBox="1"/>
          <p:nvPr>
            <p:ph type="title"/>
          </p:nvPr>
        </p:nvSpPr>
        <p:spPr>
          <a:xfrm>
            <a:off x="413536" y="20647"/>
            <a:ext cx="10972800" cy="924900"/>
          </a:xfrm>
          <a:prstGeom prst="rect">
            <a:avLst/>
          </a:prstGeom>
          <a:noFill/>
          <a:ln>
            <a:noFill/>
          </a:ln>
        </p:spPr>
        <p:txBody>
          <a:bodyPr anchorCtr="0" anchor="ctr" bIns="60925" lIns="121900" spcFirstLastPara="1" rIns="121900" wrap="square" tIns="60925">
            <a:noAutofit/>
          </a:bodyPr>
          <a:lstStyle/>
          <a:p>
            <a:pPr indent="0" lvl="0" marL="0" rtl="0" algn="l">
              <a:lnSpc>
                <a:spcPct val="100000"/>
              </a:lnSpc>
              <a:spcBef>
                <a:spcPts val="0"/>
              </a:spcBef>
              <a:spcAft>
                <a:spcPts val="0"/>
              </a:spcAft>
              <a:buSzPts val="4800"/>
              <a:buNone/>
            </a:pPr>
            <a:r>
              <a:rPr lang="en-US"/>
              <a:t>Control Engineering</a:t>
            </a:r>
            <a:endParaRPr/>
          </a:p>
        </p:txBody>
      </p:sp>
      <p:sp>
        <p:nvSpPr>
          <p:cNvPr id="297" name="Google Shape;297;p1"/>
          <p:cNvSpPr txBox="1"/>
          <p:nvPr>
            <p:ph idx="1" type="body"/>
          </p:nvPr>
        </p:nvSpPr>
        <p:spPr>
          <a:xfrm>
            <a:off x="573952" y="1203159"/>
            <a:ext cx="10972800" cy="4921200"/>
          </a:xfrm>
          <a:prstGeom prst="rect">
            <a:avLst/>
          </a:prstGeom>
          <a:noFill/>
          <a:ln>
            <a:noFill/>
          </a:ln>
        </p:spPr>
        <p:txBody>
          <a:bodyPr anchorCtr="0" anchor="t" bIns="60925" lIns="121900" spcFirstLastPara="1" rIns="121900" wrap="square" tIns="60925">
            <a:noAutofit/>
          </a:bodyPr>
          <a:lstStyle/>
          <a:p>
            <a:pPr indent="-381000" lvl="0" marL="457200" rtl="0" algn="l">
              <a:lnSpc>
                <a:spcPct val="100000"/>
              </a:lnSpc>
              <a:spcBef>
                <a:spcPts val="500"/>
              </a:spcBef>
              <a:spcAft>
                <a:spcPts val="0"/>
              </a:spcAft>
              <a:buSzPts val="2400"/>
              <a:buChar char="•"/>
            </a:pPr>
            <a:r>
              <a:rPr b="1" lang="en-US" sz="2400"/>
              <a:t>Control Engineering: </a:t>
            </a:r>
            <a:r>
              <a:rPr lang="en-US" sz="2400"/>
              <a:t>We are focusing on modeling a diverse range of dynamic systems (e.g. mechanical system, electrical systems)</a:t>
            </a:r>
            <a:endParaRPr/>
          </a:p>
          <a:p>
            <a:pPr indent="-381000" lvl="0" marL="457200" rtl="0" algn="l">
              <a:lnSpc>
                <a:spcPct val="100000"/>
              </a:lnSpc>
              <a:spcBef>
                <a:spcPts val="500"/>
              </a:spcBef>
              <a:spcAft>
                <a:spcPts val="0"/>
              </a:spcAft>
              <a:buSzPts val="2400"/>
              <a:buChar char="•"/>
            </a:pPr>
            <a:r>
              <a:rPr lang="en-US" sz="2400"/>
              <a:t>We will design </a:t>
            </a:r>
            <a:r>
              <a:rPr b="1" lang="en-US" sz="2400"/>
              <a:t>controllers</a:t>
            </a:r>
            <a:r>
              <a:rPr lang="en-US" sz="2400"/>
              <a:t> that will cause these systems to behave in the desired manner</a:t>
            </a:r>
            <a:endParaRPr/>
          </a:p>
        </p:txBody>
      </p:sp>
      <p:pic>
        <p:nvPicPr>
          <p:cNvPr descr="Control engineering system depictions: (a) black box model of process... |  Download Scientific Diagram" id="298" name="Google Shape;298;p1"/>
          <p:cNvPicPr preferRelativeResize="0"/>
          <p:nvPr/>
        </p:nvPicPr>
        <p:blipFill rotWithShape="1">
          <a:blip r:embed="rId3">
            <a:alphaModFix/>
          </a:blip>
          <a:srcRect b="0" l="0" r="0" t="0"/>
          <a:stretch/>
        </p:blipFill>
        <p:spPr>
          <a:xfrm>
            <a:off x="3146611" y="2902945"/>
            <a:ext cx="6248774" cy="3362387"/>
          </a:xfrm>
          <a:prstGeom prst="rect">
            <a:avLst/>
          </a:prstGeom>
          <a:noFill/>
          <a:ln>
            <a:noFill/>
          </a:ln>
        </p:spPr>
      </p:pic>
      <p:sp>
        <p:nvSpPr>
          <p:cNvPr id="299" name="Google Shape;299;p1"/>
          <p:cNvSpPr/>
          <p:nvPr/>
        </p:nvSpPr>
        <p:spPr>
          <a:xfrm>
            <a:off x="8737600" y="6040957"/>
            <a:ext cx="207460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Source: Researchgate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82"/>
          <p:cNvSpPr txBox="1"/>
          <p:nvPr>
            <p:ph idx="12" type="sldNum"/>
          </p:nvPr>
        </p:nvSpPr>
        <p:spPr>
          <a:xfrm>
            <a:off x="8737600" y="6265332"/>
            <a:ext cx="2844900" cy="365100"/>
          </a:xfrm>
          <a:prstGeom prst="rect">
            <a:avLst/>
          </a:prstGeom>
          <a:noFill/>
          <a:ln>
            <a:noFill/>
          </a:ln>
        </p:spPr>
        <p:txBody>
          <a:bodyPr anchorCtr="0" anchor="ctr" bIns="60925" lIns="121900" spcFirstLastPara="1" rIns="121900" wrap="square" tIns="60925">
            <a:noAutofit/>
          </a:bodyPr>
          <a:lstStyle/>
          <a:p>
            <a:pPr indent="0" lvl="0" marL="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859" name="Google Shape;859;p82"/>
          <p:cNvSpPr txBox="1"/>
          <p:nvPr>
            <p:ph type="title"/>
          </p:nvPr>
        </p:nvSpPr>
        <p:spPr>
          <a:xfrm>
            <a:off x="413536" y="20647"/>
            <a:ext cx="10972800" cy="924900"/>
          </a:xfrm>
          <a:prstGeom prst="rect">
            <a:avLst/>
          </a:prstGeom>
          <a:noFill/>
          <a:ln>
            <a:noFill/>
          </a:ln>
        </p:spPr>
        <p:txBody>
          <a:bodyPr anchorCtr="0" anchor="ctr" bIns="60925" lIns="121900" spcFirstLastPara="1" rIns="121900" wrap="square" tIns="60925">
            <a:noAutofit/>
          </a:bodyPr>
          <a:lstStyle/>
          <a:p>
            <a:pPr indent="0" lvl="0" marL="0" rtl="0" algn="l">
              <a:lnSpc>
                <a:spcPct val="100000"/>
              </a:lnSpc>
              <a:spcBef>
                <a:spcPts val="0"/>
              </a:spcBef>
              <a:spcAft>
                <a:spcPts val="0"/>
              </a:spcAft>
              <a:buSzPts val="4800"/>
              <a:buNone/>
            </a:pPr>
            <a:r>
              <a:rPr lang="en-US"/>
              <a:t>I-Controller: Transfer Function</a:t>
            </a:r>
            <a:endParaRPr/>
          </a:p>
        </p:txBody>
      </p:sp>
      <p:sp>
        <p:nvSpPr>
          <p:cNvPr id="860" name="Google Shape;860;p82"/>
          <p:cNvSpPr txBox="1"/>
          <p:nvPr>
            <p:ph idx="1" type="body"/>
          </p:nvPr>
        </p:nvSpPr>
        <p:spPr>
          <a:xfrm>
            <a:off x="838200" y="4470399"/>
            <a:ext cx="10515600" cy="1706563"/>
          </a:xfrm>
          <a:prstGeom prst="rect">
            <a:avLst/>
          </a:prstGeom>
          <a:blipFill rotWithShape="1">
            <a:blip r:embed="rId3">
              <a:alphaModFix/>
            </a:blip>
            <a:stretch>
              <a:fillRect b="0" l="-1041" r="0" t="0"/>
            </a:stretch>
          </a:blipFill>
          <a:ln>
            <a:noFill/>
          </a:ln>
        </p:spPr>
        <p:txBody>
          <a:bodyPr anchorCtr="0" anchor="t" bIns="45700" lIns="91425" spcFirstLastPara="1" rIns="91425" wrap="square" tIns="45700">
            <a:normAutofit/>
          </a:bodyPr>
          <a:lstStyle/>
          <a:p>
            <a:pPr indent="0" lvl="0" marL="228600" rtl="0" algn="l">
              <a:lnSpc>
                <a:spcPct val="90000"/>
              </a:lnSpc>
              <a:spcBef>
                <a:spcPts val="0"/>
              </a:spcBef>
              <a:spcAft>
                <a:spcPts val="0"/>
              </a:spcAft>
              <a:buSzPts val="2400"/>
              <a:buNone/>
            </a:pPr>
            <a:r>
              <a:rPr lang="en-US"/>
              <a:t> </a:t>
            </a:r>
            <a:endParaRPr/>
          </a:p>
        </p:txBody>
      </p:sp>
      <p:cxnSp>
        <p:nvCxnSpPr>
          <p:cNvPr id="861" name="Google Shape;861;p82"/>
          <p:cNvCxnSpPr/>
          <p:nvPr/>
        </p:nvCxnSpPr>
        <p:spPr>
          <a:xfrm>
            <a:off x="3634316" y="2223397"/>
            <a:ext cx="5391150" cy="35883"/>
          </a:xfrm>
          <a:prstGeom prst="straightConnector1">
            <a:avLst/>
          </a:prstGeom>
          <a:noFill/>
          <a:ln cap="flat" cmpd="sng" w="50800">
            <a:solidFill>
              <a:schemeClr val="accent1"/>
            </a:solidFill>
            <a:prstDash val="solid"/>
            <a:miter lim="800000"/>
            <a:headEnd len="sm" w="sm" type="none"/>
            <a:tailEnd len="med" w="med" type="triangle"/>
          </a:ln>
        </p:spPr>
      </p:cxnSp>
      <p:sp>
        <p:nvSpPr>
          <p:cNvPr id="862" name="Google Shape;862;p82"/>
          <p:cNvSpPr/>
          <p:nvPr/>
        </p:nvSpPr>
        <p:spPr>
          <a:xfrm>
            <a:off x="6724826" y="1721710"/>
            <a:ext cx="1613666" cy="1201383"/>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863" name="Google Shape;863;p82"/>
          <p:cNvSpPr/>
          <p:nvPr/>
        </p:nvSpPr>
        <p:spPr>
          <a:xfrm>
            <a:off x="3019618" y="1909292"/>
            <a:ext cx="614698" cy="628209"/>
          </a:xfrm>
          <a:prstGeom prst="ellipse">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0"/>
              <a:buFont typeface="Arial"/>
              <a:buNone/>
            </a:pPr>
            <a:r>
              <a:rPr b="0" i="0" lang="en-US" sz="6000" u="none" cap="none" strike="noStrike">
                <a:solidFill>
                  <a:srgbClr val="2F5496"/>
                </a:solidFill>
                <a:latin typeface="Calibri"/>
                <a:ea typeface="Calibri"/>
                <a:cs typeface="Calibri"/>
                <a:sym typeface="Calibri"/>
              </a:rPr>
              <a:t>-</a:t>
            </a:r>
            <a:endParaRPr b="0" i="0" sz="6000" u="none" cap="none" strike="noStrike">
              <a:solidFill>
                <a:srgbClr val="2F5496"/>
              </a:solidFill>
              <a:latin typeface="Calibri"/>
              <a:ea typeface="Calibri"/>
              <a:cs typeface="Calibri"/>
              <a:sym typeface="Calibri"/>
            </a:endParaRPr>
          </a:p>
        </p:txBody>
      </p:sp>
      <p:cxnSp>
        <p:nvCxnSpPr>
          <p:cNvPr id="864" name="Google Shape;864;p82"/>
          <p:cNvCxnSpPr/>
          <p:nvPr/>
        </p:nvCxnSpPr>
        <p:spPr>
          <a:xfrm>
            <a:off x="2491316" y="2223396"/>
            <a:ext cx="528302" cy="1"/>
          </a:xfrm>
          <a:prstGeom prst="straightConnector1">
            <a:avLst/>
          </a:prstGeom>
          <a:noFill/>
          <a:ln cap="flat" cmpd="sng" w="50800">
            <a:solidFill>
              <a:schemeClr val="accent1"/>
            </a:solidFill>
            <a:prstDash val="solid"/>
            <a:miter lim="800000"/>
            <a:headEnd len="sm" w="sm" type="none"/>
            <a:tailEnd len="med" w="med" type="triangle"/>
          </a:ln>
        </p:spPr>
      </p:cxnSp>
      <p:cxnSp>
        <p:nvCxnSpPr>
          <p:cNvPr id="865" name="Google Shape;865;p82"/>
          <p:cNvCxnSpPr/>
          <p:nvPr/>
        </p:nvCxnSpPr>
        <p:spPr>
          <a:xfrm flipH="1">
            <a:off x="3327117" y="2259279"/>
            <a:ext cx="5222100" cy="278100"/>
          </a:xfrm>
          <a:prstGeom prst="bentConnector4">
            <a:avLst>
              <a:gd fmla="val 729" name="adj1"/>
              <a:gd fmla="val 668598" name="adj2"/>
            </a:avLst>
          </a:prstGeom>
          <a:noFill/>
          <a:ln cap="flat" cmpd="sng" w="50800">
            <a:solidFill>
              <a:schemeClr val="accent1"/>
            </a:solidFill>
            <a:prstDash val="solid"/>
            <a:miter lim="800000"/>
            <a:headEnd len="sm" w="sm" type="none"/>
            <a:tailEnd len="med" w="med" type="triangle"/>
          </a:ln>
        </p:spPr>
      </p:cxnSp>
      <p:sp>
        <p:nvSpPr>
          <p:cNvPr id="866" name="Google Shape;866;p82"/>
          <p:cNvSpPr txBox="1"/>
          <p:nvPr/>
        </p:nvSpPr>
        <p:spPr>
          <a:xfrm>
            <a:off x="1753973" y="1979728"/>
            <a:ext cx="739305"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R(s)</a:t>
            </a:r>
            <a:endParaRPr b="0" i="0" sz="2400" u="none" cap="none" strike="noStrike">
              <a:solidFill>
                <a:schemeClr val="dk1"/>
              </a:solidFill>
              <a:latin typeface="Calibri"/>
              <a:ea typeface="Calibri"/>
              <a:cs typeface="Calibri"/>
              <a:sym typeface="Calibri"/>
            </a:endParaRPr>
          </a:p>
        </p:txBody>
      </p:sp>
      <p:sp>
        <p:nvSpPr>
          <p:cNvPr id="867" name="Google Shape;867;p82"/>
          <p:cNvSpPr txBox="1"/>
          <p:nvPr/>
        </p:nvSpPr>
        <p:spPr>
          <a:xfrm>
            <a:off x="9059039" y="1997668"/>
            <a:ext cx="729687"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X(s)</a:t>
            </a:r>
            <a:endParaRPr b="0" i="0" sz="2400" u="none" cap="none" strike="noStrike">
              <a:solidFill>
                <a:schemeClr val="dk1"/>
              </a:solidFill>
              <a:latin typeface="Calibri"/>
              <a:ea typeface="Calibri"/>
              <a:cs typeface="Calibri"/>
              <a:sym typeface="Calibri"/>
            </a:endParaRPr>
          </a:p>
        </p:txBody>
      </p:sp>
      <p:sp>
        <p:nvSpPr>
          <p:cNvPr id="868" name="Google Shape;868;p82"/>
          <p:cNvSpPr/>
          <p:nvPr/>
        </p:nvSpPr>
        <p:spPr>
          <a:xfrm>
            <a:off x="4321290" y="1721710"/>
            <a:ext cx="1613666" cy="1201383"/>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869" name="Google Shape;869;p82"/>
          <p:cNvSpPr txBox="1"/>
          <p:nvPr/>
        </p:nvSpPr>
        <p:spPr>
          <a:xfrm>
            <a:off x="4559280" y="2975588"/>
            <a:ext cx="1375675"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Integral</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gain</a:t>
            </a:r>
            <a:endParaRPr b="0" i="0" sz="1400" u="none" cap="none" strike="noStrike">
              <a:solidFill>
                <a:srgbClr val="000000"/>
              </a:solidFill>
              <a:latin typeface="Arial"/>
              <a:ea typeface="Arial"/>
              <a:cs typeface="Arial"/>
              <a:sym typeface="Arial"/>
            </a:endParaRPr>
          </a:p>
        </p:txBody>
      </p:sp>
      <p:sp>
        <p:nvSpPr>
          <p:cNvPr id="870" name="Google Shape;870;p82"/>
          <p:cNvSpPr txBox="1"/>
          <p:nvPr/>
        </p:nvSpPr>
        <p:spPr>
          <a:xfrm>
            <a:off x="7120104" y="2985737"/>
            <a:ext cx="823110"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Plant</a:t>
            </a:r>
            <a:endParaRPr b="0" i="0" sz="1400" u="none" cap="none" strike="noStrike">
              <a:solidFill>
                <a:srgbClr val="000000"/>
              </a:solidFill>
              <a:latin typeface="Arial"/>
              <a:ea typeface="Arial"/>
              <a:cs typeface="Arial"/>
              <a:sym typeface="Arial"/>
            </a:endParaRPr>
          </a:p>
        </p:txBody>
      </p:sp>
      <p:sp>
        <p:nvSpPr>
          <p:cNvPr id="871" name="Google Shape;871;p82"/>
          <p:cNvSpPr txBox="1"/>
          <p:nvPr/>
        </p:nvSpPr>
        <p:spPr>
          <a:xfrm>
            <a:off x="3531420" y="1705805"/>
            <a:ext cx="739305"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E(s)</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83"/>
          <p:cNvSpPr txBox="1"/>
          <p:nvPr>
            <p:ph idx="12" type="sldNum"/>
          </p:nvPr>
        </p:nvSpPr>
        <p:spPr>
          <a:xfrm>
            <a:off x="8737600" y="6265332"/>
            <a:ext cx="2844900" cy="365100"/>
          </a:xfrm>
          <a:prstGeom prst="rect">
            <a:avLst/>
          </a:prstGeom>
          <a:noFill/>
          <a:ln>
            <a:noFill/>
          </a:ln>
        </p:spPr>
        <p:txBody>
          <a:bodyPr anchorCtr="0" anchor="ctr" bIns="60925" lIns="121900" spcFirstLastPara="1" rIns="121900" wrap="square" tIns="60925">
            <a:noAutofit/>
          </a:bodyPr>
          <a:lstStyle/>
          <a:p>
            <a:pPr indent="0" lvl="0" marL="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878" name="Google Shape;878;p83"/>
          <p:cNvSpPr txBox="1"/>
          <p:nvPr>
            <p:ph type="title"/>
          </p:nvPr>
        </p:nvSpPr>
        <p:spPr>
          <a:xfrm>
            <a:off x="413536" y="20647"/>
            <a:ext cx="10972800" cy="924900"/>
          </a:xfrm>
          <a:prstGeom prst="rect">
            <a:avLst/>
          </a:prstGeom>
          <a:noFill/>
          <a:ln>
            <a:noFill/>
          </a:ln>
        </p:spPr>
        <p:txBody>
          <a:bodyPr anchorCtr="0" anchor="ctr" bIns="60925" lIns="121900" spcFirstLastPara="1" rIns="121900" wrap="square" tIns="60925">
            <a:noAutofit/>
          </a:bodyPr>
          <a:lstStyle/>
          <a:p>
            <a:pPr indent="0" lvl="0" marL="0" rtl="0" algn="l">
              <a:lnSpc>
                <a:spcPct val="100000"/>
              </a:lnSpc>
              <a:spcBef>
                <a:spcPts val="0"/>
              </a:spcBef>
              <a:spcAft>
                <a:spcPts val="0"/>
              </a:spcAft>
              <a:buSzPts val="4800"/>
              <a:buNone/>
            </a:pPr>
            <a:r>
              <a:rPr lang="en-US"/>
              <a:t>Controller Tuning</a:t>
            </a:r>
            <a:endParaRPr/>
          </a:p>
        </p:txBody>
      </p:sp>
      <p:sp>
        <p:nvSpPr>
          <p:cNvPr id="879" name="Google Shape;879;p83"/>
          <p:cNvSpPr/>
          <p:nvPr/>
        </p:nvSpPr>
        <p:spPr>
          <a:xfrm>
            <a:off x="211931" y="1248574"/>
            <a:ext cx="11768138" cy="50167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200" u="none" cap="none" strike="noStrike">
                <a:solidFill>
                  <a:srgbClr val="000000"/>
                </a:solidFill>
                <a:latin typeface="Gill Sans"/>
                <a:ea typeface="Gill Sans"/>
                <a:cs typeface="Gill Sans"/>
                <a:sym typeface="Gill Sans"/>
              </a:rPr>
              <a:t>Stability: </a:t>
            </a:r>
            <a:r>
              <a:rPr b="0" i="0" lang="en-US" sz="2200" u="none" cap="none" strike="noStrike">
                <a:solidFill>
                  <a:srgbClr val="000000"/>
                </a:solidFill>
                <a:latin typeface="Gill Sans"/>
                <a:ea typeface="Gill Sans"/>
                <a:cs typeface="Gill Sans"/>
                <a:sym typeface="Gill Sans"/>
              </a:rPr>
              <a:t>The closed control loop should be stable. There are, however, configurations in which the controlled system is unstable and the controller itself also shows unstable behavior. Only the closed control loop shows the desired stability.</a:t>
            </a:r>
            <a:endParaRPr/>
          </a:p>
          <a:p>
            <a:pPr indent="0" lvl="0" marL="0" marR="0" rtl="0" algn="l">
              <a:lnSpc>
                <a:spcPct val="100000"/>
              </a:lnSpc>
              <a:spcBef>
                <a:spcPts val="0"/>
              </a:spcBef>
              <a:spcAft>
                <a:spcPts val="0"/>
              </a:spcAft>
              <a:buNone/>
            </a:pPr>
            <a:r>
              <a:t/>
            </a:r>
            <a:endParaRPr b="0" i="0" sz="22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None/>
            </a:pPr>
            <a:r>
              <a:rPr b="1" i="0" lang="en-US" sz="2200" u="none" cap="none" strike="noStrike">
                <a:solidFill>
                  <a:srgbClr val="000000"/>
                </a:solidFill>
                <a:latin typeface="Gill Sans"/>
                <a:ea typeface="Gill Sans"/>
                <a:cs typeface="Gill Sans"/>
                <a:sym typeface="Gill Sans"/>
              </a:rPr>
              <a:t>Following The Reference: </a:t>
            </a:r>
            <a:r>
              <a:rPr b="0" i="0" lang="en-US" sz="2200" u="none" cap="none" strike="noStrike">
                <a:solidFill>
                  <a:srgbClr val="000000"/>
                </a:solidFill>
                <a:latin typeface="Gill Sans"/>
                <a:ea typeface="Gill Sans"/>
                <a:cs typeface="Gill Sans"/>
                <a:sym typeface="Gill Sans"/>
              </a:rPr>
              <a:t>In a closed control loop the controlled variable</a:t>
            </a:r>
            <a:r>
              <a:rPr b="0" i="1" lang="en-US" sz="2200" u="none" cap="none" strike="noStrike">
                <a:solidFill>
                  <a:srgbClr val="000000"/>
                </a:solidFill>
                <a:latin typeface="Gill Sans"/>
                <a:ea typeface="Gill Sans"/>
                <a:cs typeface="Gill Sans"/>
                <a:sym typeface="Gill Sans"/>
              </a:rPr>
              <a:t> x </a:t>
            </a:r>
            <a:r>
              <a:rPr b="0" i="0" lang="en-US" sz="2200" u="none" cap="none" strike="noStrike">
                <a:solidFill>
                  <a:srgbClr val="000000"/>
                </a:solidFill>
                <a:latin typeface="Gill Sans"/>
                <a:ea typeface="Gill Sans"/>
                <a:cs typeface="Gill Sans"/>
                <a:sym typeface="Gill Sans"/>
              </a:rPr>
              <a:t>should follow the reference </a:t>
            </a:r>
            <a:r>
              <a:rPr b="0" i="1" lang="en-US" sz="2200" u="none" cap="none" strike="noStrike">
                <a:solidFill>
                  <a:srgbClr val="000000"/>
                </a:solidFill>
                <a:latin typeface="Gill Sans"/>
                <a:ea typeface="Gill Sans"/>
                <a:cs typeface="Gill Sans"/>
                <a:sym typeface="Gill Sans"/>
              </a:rPr>
              <a:t>w</a:t>
            </a:r>
            <a:r>
              <a:rPr b="0" i="0" lang="en-US" sz="2200" u="none" cap="none" strike="noStrike">
                <a:solidFill>
                  <a:srgbClr val="000000"/>
                </a:solidFill>
                <a:latin typeface="Gill Sans"/>
                <a:ea typeface="Gill Sans"/>
                <a:cs typeface="Gill Sans"/>
                <a:sym typeface="Gill Sans"/>
              </a:rPr>
              <a:t> asymptotically, i.e. the difference between the two variables should become zero in the steady state. A permanent control difference is usually undesirable.</a:t>
            </a:r>
            <a:endParaRPr/>
          </a:p>
          <a:p>
            <a:pPr indent="0" lvl="0" marL="0" marR="0" rtl="0" algn="l">
              <a:lnSpc>
                <a:spcPct val="100000"/>
              </a:lnSpc>
              <a:spcBef>
                <a:spcPts val="0"/>
              </a:spcBef>
              <a:spcAft>
                <a:spcPts val="0"/>
              </a:spcAft>
              <a:buNone/>
            </a:pPr>
            <a:r>
              <a:t/>
            </a:r>
            <a:endParaRPr b="0" i="0" sz="2200" u="none" cap="none" strike="noStrike">
              <a:solidFill>
                <a:srgbClr val="000000"/>
              </a:solidFill>
              <a:latin typeface="Gill Sans"/>
              <a:ea typeface="Gill Sans"/>
              <a:cs typeface="Gill Sans"/>
              <a:sym typeface="Gill Sans"/>
            </a:endParaRPr>
          </a:p>
          <a:p>
            <a:pPr indent="0" lvl="0" marL="0" marR="0" rtl="0" algn="l">
              <a:lnSpc>
                <a:spcPct val="100000"/>
              </a:lnSpc>
              <a:spcBef>
                <a:spcPts val="0"/>
              </a:spcBef>
              <a:spcAft>
                <a:spcPts val="0"/>
              </a:spcAft>
              <a:buNone/>
            </a:pPr>
            <a:r>
              <a:rPr b="1" i="0" lang="en-US" sz="2200" u="none" cap="none" strike="noStrike">
                <a:solidFill>
                  <a:srgbClr val="000000"/>
                </a:solidFill>
                <a:latin typeface="Gill Sans"/>
                <a:ea typeface="Gill Sans"/>
                <a:cs typeface="Gill Sans"/>
                <a:sym typeface="Gill Sans"/>
              </a:rPr>
              <a:t>Transient response: </a:t>
            </a:r>
            <a:r>
              <a:rPr b="0" i="0" lang="en-US" sz="2200" u="none" cap="none" strike="noStrike">
                <a:solidFill>
                  <a:srgbClr val="000000"/>
                </a:solidFill>
                <a:latin typeface="Gill Sans"/>
                <a:ea typeface="Gill Sans"/>
                <a:cs typeface="Gill Sans"/>
                <a:sym typeface="Gill Sans"/>
              </a:rPr>
              <a:t>The way in which the controlled variable </a:t>
            </a:r>
            <a:r>
              <a:rPr b="0" i="1" lang="en-US" sz="2200" u="none" cap="none" strike="noStrike">
                <a:solidFill>
                  <a:srgbClr val="000000"/>
                </a:solidFill>
                <a:latin typeface="Gill Sans"/>
                <a:ea typeface="Gill Sans"/>
                <a:cs typeface="Gill Sans"/>
                <a:sym typeface="Gill Sans"/>
              </a:rPr>
              <a:t>x</a:t>
            </a:r>
            <a:r>
              <a:rPr b="0" i="0" lang="en-US" sz="2200" u="none" cap="none" strike="noStrike">
                <a:solidFill>
                  <a:srgbClr val="000000"/>
                </a:solidFill>
                <a:latin typeface="Gill Sans"/>
                <a:ea typeface="Gill Sans"/>
                <a:cs typeface="Gill Sans"/>
                <a:sym typeface="Gill Sans"/>
              </a:rPr>
              <a:t> follows the reference </a:t>
            </a:r>
            <a:r>
              <a:rPr b="0" i="1" lang="en-US" sz="2200" u="none" cap="none" strike="noStrike">
                <a:solidFill>
                  <a:srgbClr val="000000"/>
                </a:solidFill>
                <a:latin typeface="Gill Sans"/>
                <a:ea typeface="Gill Sans"/>
                <a:cs typeface="Gill Sans"/>
                <a:sym typeface="Gill Sans"/>
              </a:rPr>
              <a:t>w</a:t>
            </a:r>
            <a:r>
              <a:rPr b="0" i="0" lang="en-US" sz="2200" u="none" cap="none" strike="noStrike">
                <a:solidFill>
                  <a:srgbClr val="000000"/>
                </a:solidFill>
                <a:latin typeface="Gill Sans"/>
                <a:ea typeface="Gill Sans"/>
                <a:cs typeface="Gill Sans"/>
                <a:sym typeface="Gill Sans"/>
              </a:rPr>
              <a:t> is also referred to as command response. The relationship between the controlled variable </a:t>
            </a:r>
            <a:r>
              <a:rPr b="0" i="1" lang="en-US" sz="2200" u="none" cap="none" strike="noStrike">
                <a:solidFill>
                  <a:srgbClr val="000000"/>
                </a:solidFill>
                <a:latin typeface="Gill Sans"/>
                <a:ea typeface="Gill Sans"/>
                <a:cs typeface="Gill Sans"/>
                <a:sym typeface="Gill Sans"/>
              </a:rPr>
              <a:t>x</a:t>
            </a:r>
            <a:r>
              <a:rPr b="0" i="0" lang="en-US" sz="2200" u="none" cap="none" strike="noStrike">
                <a:solidFill>
                  <a:srgbClr val="000000"/>
                </a:solidFill>
                <a:latin typeface="Gill Sans"/>
                <a:ea typeface="Gill Sans"/>
                <a:cs typeface="Gill Sans"/>
                <a:sym typeface="Gill Sans"/>
              </a:rPr>
              <a:t> and an additional disturbance variable </a:t>
            </a:r>
            <a:r>
              <a:rPr b="0" i="1" lang="en-US" sz="2200" u="none" cap="none" strike="noStrike">
                <a:solidFill>
                  <a:srgbClr val="000000"/>
                </a:solidFill>
                <a:latin typeface="Gill Sans"/>
                <a:ea typeface="Gill Sans"/>
                <a:cs typeface="Gill Sans"/>
                <a:sym typeface="Gill Sans"/>
              </a:rPr>
              <a:t>z</a:t>
            </a:r>
            <a:r>
              <a:rPr b="0" i="0" lang="en-US" sz="2200" u="none" cap="none" strike="noStrike">
                <a:solidFill>
                  <a:srgbClr val="000000"/>
                </a:solidFill>
                <a:latin typeface="Gill Sans"/>
                <a:ea typeface="Gill Sans"/>
                <a:cs typeface="Gill Sans"/>
                <a:sym typeface="Gill Sans"/>
              </a:rPr>
              <a:t> is called "disturbance response": A too fast transient response, which is achieved by large controller amplifications, leads to large values of the manipulated variable u. Here it is important to maintain the proportionality of the means: </a:t>
            </a:r>
            <a:r>
              <a:rPr b="0" i="0" lang="en-US" sz="2200" u="none" cap="none" strike="noStrike">
                <a:solidFill>
                  <a:schemeClr val="accent1"/>
                </a:solidFill>
                <a:latin typeface="Gill Sans"/>
                <a:ea typeface="Gill Sans"/>
                <a:cs typeface="Gill Sans"/>
                <a:sym typeface="Gill Sans"/>
              </a:rPr>
              <a:t>You cannot turn a lame duck into a racing car with the help of the controller!</a:t>
            </a:r>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884" name="Shape 884"/>
        <p:cNvGrpSpPr/>
        <p:nvPr/>
      </p:nvGrpSpPr>
      <p:grpSpPr>
        <a:xfrm>
          <a:off x="0" y="0"/>
          <a:ext cx="0" cy="0"/>
          <a:chOff x="0" y="0"/>
          <a:chExt cx="0" cy="0"/>
        </a:xfrm>
      </p:grpSpPr>
      <p:sp>
        <p:nvSpPr>
          <p:cNvPr id="885" name="Google Shape;885;g5fef1c078e_0_1023"/>
          <p:cNvSpPr txBox="1"/>
          <p:nvPr>
            <p:ph idx="4294967295" type="ctrTitle"/>
          </p:nvPr>
        </p:nvSpPr>
        <p:spPr>
          <a:xfrm>
            <a:off x="1164601" y="1768435"/>
            <a:ext cx="9862800" cy="2329500"/>
          </a:xfrm>
          <a:prstGeom prst="rect">
            <a:avLst/>
          </a:prstGeom>
          <a:no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95001A"/>
              </a:buClr>
              <a:buSzPts val="4800"/>
              <a:buFont typeface="Gill Sans"/>
              <a:buNone/>
            </a:pPr>
            <a:r>
              <a:rPr b="0" i="0" lang="en-US" sz="4800" u="none" cap="none" strike="noStrike">
                <a:solidFill>
                  <a:schemeClr val="lt1"/>
                </a:solidFill>
                <a:latin typeface="Gill Sans"/>
                <a:ea typeface="Gill Sans"/>
                <a:cs typeface="Gill Sans"/>
                <a:sym typeface="Gill Sans"/>
              </a:rPr>
              <a:t>Applications</a:t>
            </a:r>
            <a:endParaRPr b="0" i="0" sz="4800" u="none" cap="none" strike="noStrike">
              <a:solidFill>
                <a:schemeClr val="lt1"/>
              </a:solidFill>
              <a:latin typeface="Gill Sans"/>
              <a:ea typeface="Gill Sans"/>
              <a:cs typeface="Gill Sans"/>
              <a:sym typeface="Gill Sans"/>
            </a:endParaRPr>
          </a:p>
        </p:txBody>
      </p:sp>
      <p:pic>
        <p:nvPicPr>
          <p:cNvPr id="886" name="Google Shape;886;g5fef1c078e_0_1023"/>
          <p:cNvPicPr preferRelativeResize="0"/>
          <p:nvPr/>
        </p:nvPicPr>
        <p:blipFill rotWithShape="1">
          <a:blip r:embed="rId3">
            <a:alphaModFix/>
          </a:blip>
          <a:srcRect b="27204" l="0" r="0" t="21349"/>
          <a:stretch/>
        </p:blipFill>
        <p:spPr>
          <a:xfrm>
            <a:off x="3299233" y="6176601"/>
            <a:ext cx="1119698" cy="576027"/>
          </a:xfrm>
          <a:prstGeom prst="rect">
            <a:avLst/>
          </a:prstGeom>
          <a:noFill/>
          <a:ln>
            <a:noFill/>
          </a:ln>
        </p:spPr>
      </p:pic>
      <p:sp>
        <p:nvSpPr>
          <p:cNvPr id="887" name="Google Shape;887;g5fef1c078e_0_1023"/>
          <p:cNvSpPr txBox="1"/>
          <p:nvPr/>
        </p:nvSpPr>
        <p:spPr>
          <a:xfrm>
            <a:off x="3001467" y="6004233"/>
            <a:ext cx="532500" cy="7485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FFFFFF"/>
                </a:solidFill>
                <a:latin typeface="Montserrat Thin"/>
                <a:ea typeface="Montserrat Thin"/>
                <a:cs typeface="Montserrat Thin"/>
                <a:sym typeface="Montserrat Thin"/>
              </a:rPr>
              <a:t>x</a:t>
            </a:r>
            <a:endParaRPr b="0" i="0" sz="4000" u="none" cap="none" strike="noStrike">
              <a:solidFill>
                <a:srgbClr val="FFFFFF"/>
              </a:solidFill>
              <a:latin typeface="Montserrat Thin"/>
              <a:ea typeface="Montserrat Thin"/>
              <a:cs typeface="Montserrat Thin"/>
              <a:sym typeface="Montserrat Thi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84"/>
          <p:cNvSpPr txBox="1"/>
          <p:nvPr>
            <p:ph idx="12" type="sldNum"/>
          </p:nvPr>
        </p:nvSpPr>
        <p:spPr>
          <a:xfrm>
            <a:off x="8737600" y="6265332"/>
            <a:ext cx="2844900" cy="365100"/>
          </a:xfrm>
          <a:prstGeom prst="rect">
            <a:avLst/>
          </a:prstGeom>
          <a:noFill/>
          <a:ln>
            <a:noFill/>
          </a:ln>
        </p:spPr>
        <p:txBody>
          <a:bodyPr anchorCtr="0" anchor="ctr" bIns="60925" lIns="121900" spcFirstLastPara="1" rIns="121900" wrap="square" tIns="60925">
            <a:noAutofit/>
          </a:bodyPr>
          <a:lstStyle/>
          <a:p>
            <a:pPr indent="0" lvl="0" marL="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894" name="Google Shape;894;p84"/>
          <p:cNvSpPr txBox="1"/>
          <p:nvPr>
            <p:ph type="title"/>
          </p:nvPr>
        </p:nvSpPr>
        <p:spPr>
          <a:xfrm>
            <a:off x="413536" y="20647"/>
            <a:ext cx="10972800" cy="924900"/>
          </a:xfrm>
          <a:prstGeom prst="rect">
            <a:avLst/>
          </a:prstGeom>
          <a:noFill/>
          <a:ln>
            <a:noFill/>
          </a:ln>
        </p:spPr>
        <p:txBody>
          <a:bodyPr anchorCtr="0" anchor="ctr" bIns="60925" lIns="121900" spcFirstLastPara="1" rIns="121900" wrap="square" tIns="60925">
            <a:noAutofit/>
          </a:bodyPr>
          <a:lstStyle/>
          <a:p>
            <a:pPr indent="0" lvl="0" marL="0" rtl="0" algn="l">
              <a:lnSpc>
                <a:spcPct val="100000"/>
              </a:lnSpc>
              <a:spcBef>
                <a:spcPts val="0"/>
              </a:spcBef>
              <a:spcAft>
                <a:spcPts val="0"/>
              </a:spcAft>
              <a:buSzPts val="4800"/>
              <a:buNone/>
            </a:pPr>
            <a:r>
              <a:rPr lang="en-US"/>
              <a:t>PID-Tuning: VESC Controller</a:t>
            </a:r>
            <a:endParaRPr/>
          </a:p>
        </p:txBody>
      </p:sp>
      <p:pic>
        <p:nvPicPr>
          <p:cNvPr descr="https://vesc-project.com/sites/default/files/vesc_tool.png" id="895" name="Google Shape;895;p84"/>
          <p:cNvPicPr preferRelativeResize="0"/>
          <p:nvPr/>
        </p:nvPicPr>
        <p:blipFill rotWithShape="1">
          <a:blip r:embed="rId3">
            <a:alphaModFix/>
          </a:blip>
          <a:srcRect b="0" l="0" r="0" t="0"/>
          <a:stretch/>
        </p:blipFill>
        <p:spPr>
          <a:xfrm>
            <a:off x="1900238" y="1265339"/>
            <a:ext cx="7758324" cy="4327321"/>
          </a:xfrm>
          <a:prstGeom prst="rect">
            <a:avLst/>
          </a:prstGeom>
          <a:noFill/>
          <a:ln>
            <a:noFill/>
          </a:ln>
        </p:spPr>
      </p:pic>
      <p:sp>
        <p:nvSpPr>
          <p:cNvPr id="896" name="Google Shape;896;p84"/>
          <p:cNvSpPr/>
          <p:nvPr/>
        </p:nvSpPr>
        <p:spPr>
          <a:xfrm>
            <a:off x="1028925" y="5667386"/>
            <a:ext cx="1013415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Gill Sans"/>
                <a:ea typeface="Gill Sans"/>
                <a:cs typeface="Gill Sans"/>
                <a:sym typeface="Gill Sans"/>
              </a:rPr>
              <a:t>Usage of the VESC Tool v2.03: https://vesc-project.com/vesc_tool</a:t>
            </a:r>
            <a:endParaRPr b="0" i="0" sz="28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85"/>
          <p:cNvSpPr txBox="1"/>
          <p:nvPr>
            <p:ph idx="12" type="sldNum"/>
          </p:nvPr>
        </p:nvSpPr>
        <p:spPr>
          <a:xfrm>
            <a:off x="8737600" y="6265332"/>
            <a:ext cx="2844900" cy="365100"/>
          </a:xfrm>
          <a:prstGeom prst="rect">
            <a:avLst/>
          </a:prstGeom>
          <a:noFill/>
          <a:ln>
            <a:noFill/>
          </a:ln>
        </p:spPr>
        <p:txBody>
          <a:bodyPr anchorCtr="0" anchor="ctr" bIns="60925" lIns="121900" spcFirstLastPara="1" rIns="121900" wrap="square" tIns="60925">
            <a:noAutofit/>
          </a:bodyPr>
          <a:lstStyle/>
          <a:p>
            <a:pPr indent="0" lvl="0" marL="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903" name="Google Shape;903;p85"/>
          <p:cNvSpPr txBox="1"/>
          <p:nvPr>
            <p:ph type="title"/>
          </p:nvPr>
        </p:nvSpPr>
        <p:spPr>
          <a:xfrm>
            <a:off x="413536" y="20647"/>
            <a:ext cx="10972800" cy="924900"/>
          </a:xfrm>
          <a:prstGeom prst="rect">
            <a:avLst/>
          </a:prstGeom>
          <a:noFill/>
          <a:ln>
            <a:noFill/>
          </a:ln>
        </p:spPr>
        <p:txBody>
          <a:bodyPr anchorCtr="0" anchor="ctr" bIns="60925" lIns="121900" spcFirstLastPara="1" rIns="121900" wrap="square" tIns="60925">
            <a:noAutofit/>
          </a:bodyPr>
          <a:lstStyle/>
          <a:p>
            <a:pPr indent="0" lvl="0" marL="0" rtl="0" algn="l">
              <a:lnSpc>
                <a:spcPct val="100000"/>
              </a:lnSpc>
              <a:spcBef>
                <a:spcPts val="0"/>
              </a:spcBef>
              <a:spcAft>
                <a:spcPts val="0"/>
              </a:spcAft>
              <a:buSzPts val="4800"/>
              <a:buNone/>
            </a:pPr>
            <a:r>
              <a:rPr lang="en-US"/>
              <a:t>PID-Tuning: VESC Controller</a:t>
            </a:r>
            <a:endParaRPr/>
          </a:p>
        </p:txBody>
      </p:sp>
      <p:pic>
        <p:nvPicPr>
          <p:cNvPr id="904" name="Google Shape;904;p85"/>
          <p:cNvPicPr preferRelativeResize="0"/>
          <p:nvPr/>
        </p:nvPicPr>
        <p:blipFill rotWithShape="1">
          <a:blip r:embed="rId3">
            <a:alphaModFix/>
          </a:blip>
          <a:srcRect b="0" l="0" r="0" t="0"/>
          <a:stretch/>
        </p:blipFill>
        <p:spPr>
          <a:xfrm>
            <a:off x="2111121" y="1119689"/>
            <a:ext cx="8233029" cy="514564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86"/>
          <p:cNvSpPr txBox="1"/>
          <p:nvPr>
            <p:ph idx="12" type="sldNum"/>
          </p:nvPr>
        </p:nvSpPr>
        <p:spPr>
          <a:xfrm>
            <a:off x="8737600" y="6265332"/>
            <a:ext cx="2844900" cy="365100"/>
          </a:xfrm>
          <a:prstGeom prst="rect">
            <a:avLst/>
          </a:prstGeom>
          <a:noFill/>
          <a:ln>
            <a:noFill/>
          </a:ln>
        </p:spPr>
        <p:txBody>
          <a:bodyPr anchorCtr="0" anchor="ctr" bIns="60925" lIns="121900" spcFirstLastPara="1" rIns="121900" wrap="square" tIns="60925">
            <a:noAutofit/>
          </a:bodyPr>
          <a:lstStyle/>
          <a:p>
            <a:pPr indent="0" lvl="0" marL="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911" name="Google Shape;911;p86"/>
          <p:cNvSpPr txBox="1"/>
          <p:nvPr>
            <p:ph type="title"/>
          </p:nvPr>
        </p:nvSpPr>
        <p:spPr>
          <a:xfrm>
            <a:off x="413536" y="20647"/>
            <a:ext cx="10972800" cy="924900"/>
          </a:xfrm>
          <a:prstGeom prst="rect">
            <a:avLst/>
          </a:prstGeom>
          <a:noFill/>
          <a:ln>
            <a:noFill/>
          </a:ln>
        </p:spPr>
        <p:txBody>
          <a:bodyPr anchorCtr="0" anchor="ctr" bIns="60925" lIns="121900" spcFirstLastPara="1" rIns="121900" wrap="square" tIns="60925">
            <a:noAutofit/>
          </a:bodyPr>
          <a:lstStyle/>
          <a:p>
            <a:pPr indent="0" lvl="0" marL="0" rtl="0" algn="l">
              <a:lnSpc>
                <a:spcPct val="100000"/>
              </a:lnSpc>
              <a:spcBef>
                <a:spcPts val="0"/>
              </a:spcBef>
              <a:spcAft>
                <a:spcPts val="0"/>
              </a:spcAft>
              <a:buSzPts val="4800"/>
              <a:buNone/>
            </a:pPr>
            <a:r>
              <a:rPr lang="en-US"/>
              <a:t>PID-Tuning: VESC Controller</a:t>
            </a:r>
            <a:endParaRPr/>
          </a:p>
        </p:txBody>
      </p:sp>
      <p:pic>
        <p:nvPicPr>
          <p:cNvPr id="912" name="Google Shape;912;p86"/>
          <p:cNvPicPr preferRelativeResize="0"/>
          <p:nvPr/>
        </p:nvPicPr>
        <p:blipFill rotWithShape="1">
          <a:blip r:embed="rId3">
            <a:alphaModFix/>
          </a:blip>
          <a:srcRect b="0" l="0" r="0" t="0"/>
          <a:stretch/>
        </p:blipFill>
        <p:spPr>
          <a:xfrm>
            <a:off x="2022872" y="1173923"/>
            <a:ext cx="8146256" cy="509140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87"/>
          <p:cNvSpPr txBox="1"/>
          <p:nvPr>
            <p:ph idx="12" type="sldNum"/>
          </p:nvPr>
        </p:nvSpPr>
        <p:spPr>
          <a:xfrm>
            <a:off x="8737600" y="6265332"/>
            <a:ext cx="2844900" cy="365100"/>
          </a:xfrm>
          <a:prstGeom prst="rect">
            <a:avLst/>
          </a:prstGeom>
          <a:noFill/>
          <a:ln>
            <a:noFill/>
          </a:ln>
        </p:spPr>
        <p:txBody>
          <a:bodyPr anchorCtr="0" anchor="ctr" bIns="60925" lIns="121900" spcFirstLastPara="1" rIns="121900" wrap="square" tIns="60925">
            <a:noAutofit/>
          </a:bodyPr>
          <a:lstStyle/>
          <a:p>
            <a:pPr indent="0" lvl="0" marL="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919" name="Google Shape;919;p87"/>
          <p:cNvSpPr txBox="1"/>
          <p:nvPr>
            <p:ph type="title"/>
          </p:nvPr>
        </p:nvSpPr>
        <p:spPr>
          <a:xfrm>
            <a:off x="413536" y="20647"/>
            <a:ext cx="10972800" cy="924900"/>
          </a:xfrm>
          <a:prstGeom prst="rect">
            <a:avLst/>
          </a:prstGeom>
          <a:noFill/>
          <a:ln>
            <a:noFill/>
          </a:ln>
        </p:spPr>
        <p:txBody>
          <a:bodyPr anchorCtr="0" anchor="ctr" bIns="60925" lIns="121900" spcFirstLastPara="1" rIns="121900" wrap="square" tIns="60925">
            <a:noAutofit/>
          </a:bodyPr>
          <a:lstStyle/>
          <a:p>
            <a:pPr indent="0" lvl="0" marL="0" rtl="0" algn="l">
              <a:lnSpc>
                <a:spcPct val="100000"/>
              </a:lnSpc>
              <a:spcBef>
                <a:spcPts val="0"/>
              </a:spcBef>
              <a:spcAft>
                <a:spcPts val="0"/>
              </a:spcAft>
              <a:buSzPts val="4800"/>
              <a:buNone/>
            </a:pPr>
            <a:r>
              <a:rPr lang="en-US"/>
              <a:t>PID-Tuning: VESC Controller</a:t>
            </a:r>
            <a:endParaRPr/>
          </a:p>
        </p:txBody>
      </p:sp>
      <p:pic>
        <p:nvPicPr>
          <p:cNvPr id="920" name="Google Shape;920;p87"/>
          <p:cNvPicPr preferRelativeResize="0"/>
          <p:nvPr/>
        </p:nvPicPr>
        <p:blipFill rotWithShape="1">
          <a:blip r:embed="rId3">
            <a:alphaModFix/>
          </a:blip>
          <a:srcRect b="0" l="0" r="0" t="0"/>
          <a:stretch/>
        </p:blipFill>
        <p:spPr>
          <a:xfrm>
            <a:off x="2019300" y="1169457"/>
            <a:ext cx="8153400" cy="5095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7"/>
          <p:cNvSpPr txBox="1"/>
          <p:nvPr>
            <p:ph idx="12" type="sldNum"/>
          </p:nvPr>
        </p:nvSpPr>
        <p:spPr>
          <a:xfrm>
            <a:off x="8737600" y="6265332"/>
            <a:ext cx="2844900" cy="365100"/>
          </a:xfrm>
          <a:prstGeom prst="rect">
            <a:avLst/>
          </a:prstGeom>
          <a:noFill/>
          <a:ln>
            <a:noFill/>
          </a:ln>
        </p:spPr>
        <p:txBody>
          <a:bodyPr anchorCtr="0" anchor="ctr" bIns="60925" lIns="121900" spcFirstLastPara="1" rIns="121900" wrap="square" tIns="60925">
            <a:noAutofit/>
          </a:bodyPr>
          <a:lstStyle/>
          <a:p>
            <a:pPr indent="0" lvl="0" marL="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306" name="Google Shape;306;p7"/>
          <p:cNvSpPr txBox="1"/>
          <p:nvPr>
            <p:ph type="title"/>
          </p:nvPr>
        </p:nvSpPr>
        <p:spPr>
          <a:xfrm>
            <a:off x="413536" y="20647"/>
            <a:ext cx="10972800" cy="924900"/>
          </a:xfrm>
          <a:prstGeom prst="rect">
            <a:avLst/>
          </a:prstGeom>
          <a:noFill/>
          <a:ln>
            <a:noFill/>
          </a:ln>
        </p:spPr>
        <p:txBody>
          <a:bodyPr anchorCtr="0" anchor="ctr" bIns="60925" lIns="121900" spcFirstLastPara="1" rIns="121900" wrap="square" tIns="60925">
            <a:noAutofit/>
          </a:bodyPr>
          <a:lstStyle/>
          <a:p>
            <a:pPr indent="0" lvl="0" marL="0" rtl="0" algn="l">
              <a:lnSpc>
                <a:spcPct val="100000"/>
              </a:lnSpc>
              <a:spcBef>
                <a:spcPts val="0"/>
              </a:spcBef>
              <a:spcAft>
                <a:spcPts val="0"/>
              </a:spcAft>
              <a:buSzPts val="4800"/>
              <a:buNone/>
            </a:pPr>
            <a:r>
              <a:rPr lang="en-US"/>
              <a:t>Tracking a Reference Signal: Engine Speed</a:t>
            </a:r>
            <a:endParaRPr/>
          </a:p>
        </p:txBody>
      </p:sp>
      <p:pic>
        <p:nvPicPr>
          <p:cNvPr id="307" name="Google Shape;307;p7"/>
          <p:cNvPicPr preferRelativeResize="0"/>
          <p:nvPr/>
        </p:nvPicPr>
        <p:blipFill rotWithShape="1">
          <a:blip r:embed="rId3">
            <a:alphaModFix/>
          </a:blip>
          <a:srcRect b="0" l="0" r="0" t="0"/>
          <a:stretch/>
        </p:blipFill>
        <p:spPr>
          <a:xfrm>
            <a:off x="2188546" y="1241827"/>
            <a:ext cx="8416437" cy="5061551"/>
          </a:xfrm>
          <a:prstGeom prst="rect">
            <a:avLst/>
          </a:prstGeom>
          <a:noFill/>
          <a:ln>
            <a:noFill/>
          </a:ln>
        </p:spPr>
      </p:pic>
      <p:pic>
        <p:nvPicPr>
          <p:cNvPr id="308" name="Google Shape;308;p7"/>
          <p:cNvPicPr preferRelativeResize="0"/>
          <p:nvPr/>
        </p:nvPicPr>
        <p:blipFill rotWithShape="1">
          <a:blip r:embed="rId4">
            <a:alphaModFix/>
          </a:blip>
          <a:srcRect b="0" l="0" r="0" t="0"/>
          <a:stretch/>
        </p:blipFill>
        <p:spPr>
          <a:xfrm>
            <a:off x="5061328" y="3922634"/>
            <a:ext cx="911781" cy="981918"/>
          </a:xfrm>
          <a:prstGeom prst="rect">
            <a:avLst/>
          </a:prstGeom>
          <a:noFill/>
          <a:ln>
            <a:noFill/>
          </a:ln>
        </p:spPr>
      </p:pic>
      <p:sp>
        <p:nvSpPr>
          <p:cNvPr id="309" name="Google Shape;309;p7"/>
          <p:cNvSpPr txBox="1"/>
          <p:nvPr/>
        </p:nvSpPr>
        <p:spPr>
          <a:xfrm>
            <a:off x="4214294" y="6033553"/>
            <a:ext cx="2605847" cy="8925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chemeClr val="dk1"/>
                </a:solidFill>
                <a:latin typeface="Calibri"/>
                <a:ea typeface="Calibri"/>
                <a:cs typeface="Calibri"/>
                <a:sym typeface="Calibri"/>
              </a:rPr>
              <a:t>Reference Signal: </a:t>
            </a:r>
            <a:endParaRPr/>
          </a:p>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chemeClr val="dk1"/>
                </a:solidFill>
                <a:latin typeface="Calibri"/>
                <a:ea typeface="Calibri"/>
                <a:cs typeface="Calibri"/>
                <a:sym typeface="Calibri"/>
              </a:rPr>
              <a:t>“60 RPM”</a:t>
            </a:r>
            <a:endParaRPr b="0" i="0" sz="2600" u="none" cap="none" strike="noStrike">
              <a:solidFill>
                <a:schemeClr val="dk1"/>
              </a:solidFill>
              <a:latin typeface="Calibri"/>
              <a:ea typeface="Calibri"/>
              <a:cs typeface="Calibri"/>
              <a:sym typeface="Calibri"/>
            </a:endParaRPr>
          </a:p>
        </p:txBody>
      </p:sp>
      <p:cxnSp>
        <p:nvCxnSpPr>
          <p:cNvPr id="310" name="Google Shape;310;p7"/>
          <p:cNvCxnSpPr/>
          <p:nvPr/>
        </p:nvCxnSpPr>
        <p:spPr>
          <a:xfrm rot="10800000">
            <a:off x="5494087" y="4931763"/>
            <a:ext cx="0" cy="1139390"/>
          </a:xfrm>
          <a:prstGeom prst="straightConnector1">
            <a:avLst/>
          </a:prstGeom>
          <a:noFill/>
          <a:ln cap="flat" cmpd="sng" w="57150">
            <a:solidFill>
              <a:schemeClr val="accent1"/>
            </a:solidFill>
            <a:prstDash val="solid"/>
            <a:miter lim="800000"/>
            <a:headEnd len="sm" w="sm" type="none"/>
            <a:tailEnd len="med" w="med" type="triangle"/>
          </a:ln>
        </p:spPr>
      </p:cxnSp>
      <p:pic>
        <p:nvPicPr>
          <p:cNvPr id="311" name="Google Shape;311;p7"/>
          <p:cNvPicPr preferRelativeResize="0"/>
          <p:nvPr/>
        </p:nvPicPr>
        <p:blipFill rotWithShape="1">
          <a:blip r:embed="rId5">
            <a:alphaModFix/>
          </a:blip>
          <a:srcRect b="0" l="0" r="0" t="0"/>
          <a:stretch/>
        </p:blipFill>
        <p:spPr>
          <a:xfrm>
            <a:off x="7174179" y="1241827"/>
            <a:ext cx="4520124" cy="2602495"/>
          </a:xfrm>
          <a:prstGeom prst="rect">
            <a:avLst/>
          </a:prstGeom>
          <a:noFill/>
          <a:ln>
            <a:noFill/>
          </a:ln>
        </p:spPr>
      </p:pic>
      <p:sp>
        <p:nvSpPr>
          <p:cNvPr id="312" name="Google Shape;312;p7"/>
          <p:cNvSpPr txBox="1"/>
          <p:nvPr/>
        </p:nvSpPr>
        <p:spPr>
          <a:xfrm>
            <a:off x="9587273" y="3844322"/>
            <a:ext cx="2969962"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Pulse Width-Modulated signals</a:t>
            </a:r>
            <a:endParaRPr b="0" i="0" sz="2400" u="none" cap="none" strike="noStrike">
              <a:solidFill>
                <a:schemeClr val="dk1"/>
              </a:solidFill>
              <a:latin typeface="Calibri"/>
              <a:ea typeface="Calibri"/>
              <a:cs typeface="Calibri"/>
              <a:sym typeface="Calibri"/>
            </a:endParaRPr>
          </a:p>
        </p:txBody>
      </p:sp>
      <p:pic>
        <p:nvPicPr>
          <p:cNvPr id="313" name="Google Shape;313;p7"/>
          <p:cNvPicPr preferRelativeResize="0"/>
          <p:nvPr/>
        </p:nvPicPr>
        <p:blipFill rotWithShape="1">
          <a:blip r:embed="rId6">
            <a:alphaModFix/>
          </a:blip>
          <a:srcRect b="63727" l="0" r="77511" t="0"/>
          <a:stretch/>
        </p:blipFill>
        <p:spPr>
          <a:xfrm>
            <a:off x="4026415" y="3922634"/>
            <a:ext cx="1067363" cy="1009129"/>
          </a:xfrm>
          <a:prstGeom prst="rect">
            <a:avLst/>
          </a:prstGeom>
          <a:noFill/>
          <a:ln>
            <a:noFill/>
          </a:ln>
        </p:spPr>
      </p:pic>
      <p:cxnSp>
        <p:nvCxnSpPr>
          <p:cNvPr id="314" name="Google Shape;314;p7"/>
          <p:cNvCxnSpPr>
            <a:stCxn id="311" idx="1"/>
            <a:endCxn id="313" idx="0"/>
          </p:cNvCxnSpPr>
          <p:nvPr/>
        </p:nvCxnSpPr>
        <p:spPr>
          <a:xfrm flipH="1">
            <a:off x="4559979" y="2543074"/>
            <a:ext cx="2614200" cy="1379700"/>
          </a:xfrm>
          <a:prstGeom prst="bentConnector2">
            <a:avLst/>
          </a:prstGeom>
          <a:noFill/>
          <a:ln cap="flat" cmpd="sng" w="57150">
            <a:solidFill>
              <a:schemeClr val="accent1"/>
            </a:solidFill>
            <a:prstDash val="solid"/>
            <a:miter lim="800000"/>
            <a:headEnd len="sm" w="sm" type="none"/>
            <a:tailEnd len="med" w="med" type="triangle"/>
          </a:ln>
        </p:spPr>
      </p:cxnSp>
      <p:cxnSp>
        <p:nvCxnSpPr>
          <p:cNvPr id="315" name="Google Shape;315;p7"/>
          <p:cNvCxnSpPr>
            <a:stCxn id="308" idx="3"/>
            <a:endCxn id="311" idx="2"/>
          </p:cNvCxnSpPr>
          <p:nvPr/>
        </p:nvCxnSpPr>
        <p:spPr>
          <a:xfrm flipH="1" rot="10800000">
            <a:off x="5973109" y="3844193"/>
            <a:ext cx="3461100" cy="569400"/>
          </a:xfrm>
          <a:prstGeom prst="bentConnector2">
            <a:avLst/>
          </a:prstGeom>
          <a:noFill/>
          <a:ln cap="flat" cmpd="sng" w="57150">
            <a:solidFill>
              <a:schemeClr val="accent1"/>
            </a:solidFill>
            <a:prstDash val="solid"/>
            <a:miter lim="800000"/>
            <a:headEnd len="sm" w="sm" type="none"/>
            <a:tailEnd len="med" w="med" type="triangle"/>
          </a:ln>
        </p:spPr>
      </p:cxnSp>
      <p:sp>
        <p:nvSpPr>
          <p:cNvPr id="316" name="Google Shape;316;p7"/>
          <p:cNvSpPr txBox="1"/>
          <p:nvPr/>
        </p:nvSpPr>
        <p:spPr>
          <a:xfrm>
            <a:off x="2897175" y="4156499"/>
            <a:ext cx="2969962"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Motor</a:t>
            </a:r>
            <a:endParaRPr b="0" i="0" sz="2400" u="none" cap="none" strike="noStrike">
              <a:solidFill>
                <a:schemeClr val="dk1"/>
              </a:solidFill>
              <a:latin typeface="Calibri"/>
              <a:ea typeface="Calibri"/>
              <a:cs typeface="Calibri"/>
              <a:sym typeface="Calibri"/>
            </a:endParaRPr>
          </a:p>
        </p:txBody>
      </p:sp>
      <p:sp>
        <p:nvSpPr>
          <p:cNvPr id="317" name="Google Shape;317;p7"/>
          <p:cNvSpPr txBox="1"/>
          <p:nvPr/>
        </p:nvSpPr>
        <p:spPr>
          <a:xfrm>
            <a:off x="5263460" y="3475676"/>
            <a:ext cx="2969962"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Controller</a:t>
            </a:r>
            <a:endParaRPr b="0" i="0" sz="24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8"/>
          <p:cNvSpPr txBox="1"/>
          <p:nvPr>
            <p:ph idx="12" type="sldNum"/>
          </p:nvPr>
        </p:nvSpPr>
        <p:spPr>
          <a:xfrm>
            <a:off x="8737600" y="6265332"/>
            <a:ext cx="2844900" cy="365100"/>
          </a:xfrm>
          <a:prstGeom prst="rect">
            <a:avLst/>
          </a:prstGeom>
          <a:noFill/>
          <a:ln>
            <a:noFill/>
          </a:ln>
        </p:spPr>
        <p:txBody>
          <a:bodyPr anchorCtr="0" anchor="ctr" bIns="60925" lIns="121900" spcFirstLastPara="1" rIns="121900" wrap="square" tIns="60925">
            <a:noAutofit/>
          </a:bodyPr>
          <a:lstStyle/>
          <a:p>
            <a:pPr indent="0" lvl="0" marL="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324" name="Google Shape;324;p8"/>
          <p:cNvSpPr txBox="1"/>
          <p:nvPr>
            <p:ph type="title"/>
          </p:nvPr>
        </p:nvSpPr>
        <p:spPr>
          <a:xfrm>
            <a:off x="413536" y="20647"/>
            <a:ext cx="10972800" cy="924900"/>
          </a:xfrm>
          <a:prstGeom prst="rect">
            <a:avLst/>
          </a:prstGeom>
          <a:noFill/>
          <a:ln>
            <a:noFill/>
          </a:ln>
        </p:spPr>
        <p:txBody>
          <a:bodyPr anchorCtr="0" anchor="ctr" bIns="60925" lIns="121900" spcFirstLastPara="1" rIns="121900" wrap="square" tIns="60925">
            <a:noAutofit/>
          </a:bodyPr>
          <a:lstStyle/>
          <a:p>
            <a:pPr indent="0" lvl="0" marL="0" rtl="0" algn="l">
              <a:lnSpc>
                <a:spcPct val="100000"/>
              </a:lnSpc>
              <a:spcBef>
                <a:spcPts val="0"/>
              </a:spcBef>
              <a:spcAft>
                <a:spcPts val="0"/>
              </a:spcAft>
              <a:buSzPts val="4800"/>
              <a:buNone/>
            </a:pPr>
            <a:r>
              <a:rPr lang="en-US"/>
              <a:t>Control System: Engine Speed </a:t>
            </a:r>
            <a:endParaRPr/>
          </a:p>
        </p:txBody>
      </p:sp>
      <p:pic>
        <p:nvPicPr>
          <p:cNvPr id="325" name="Google Shape;325;p8"/>
          <p:cNvPicPr preferRelativeResize="0"/>
          <p:nvPr/>
        </p:nvPicPr>
        <p:blipFill rotWithShape="1">
          <a:blip r:embed="rId3">
            <a:alphaModFix/>
          </a:blip>
          <a:srcRect b="0" l="0" r="0" t="0"/>
          <a:stretch/>
        </p:blipFill>
        <p:spPr>
          <a:xfrm>
            <a:off x="2839802" y="1162153"/>
            <a:ext cx="990600" cy="1066800"/>
          </a:xfrm>
          <a:prstGeom prst="rect">
            <a:avLst/>
          </a:prstGeom>
          <a:noFill/>
          <a:ln>
            <a:noFill/>
          </a:ln>
        </p:spPr>
      </p:pic>
      <p:pic>
        <p:nvPicPr>
          <p:cNvPr id="326" name="Google Shape;326;p8"/>
          <p:cNvPicPr preferRelativeResize="0"/>
          <p:nvPr/>
        </p:nvPicPr>
        <p:blipFill rotWithShape="1">
          <a:blip r:embed="rId4">
            <a:alphaModFix/>
          </a:blip>
          <a:srcRect b="63727" l="0" r="77511" t="0"/>
          <a:stretch/>
        </p:blipFill>
        <p:spPr>
          <a:xfrm>
            <a:off x="2839802" y="5205843"/>
            <a:ext cx="1159632" cy="1096364"/>
          </a:xfrm>
          <a:prstGeom prst="rect">
            <a:avLst/>
          </a:prstGeom>
          <a:noFill/>
          <a:ln>
            <a:noFill/>
          </a:ln>
        </p:spPr>
      </p:pic>
      <p:sp>
        <p:nvSpPr>
          <p:cNvPr id="327" name="Google Shape;327;p8"/>
          <p:cNvSpPr/>
          <p:nvPr/>
        </p:nvSpPr>
        <p:spPr>
          <a:xfrm>
            <a:off x="2565730" y="2285981"/>
            <a:ext cx="1707777" cy="874058"/>
          </a:xfrm>
          <a:prstGeom prst="rect">
            <a:avLst/>
          </a:prstGeom>
          <a:solidFill>
            <a:schemeClr val="dk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CONTROLLER</a:t>
            </a:r>
            <a:endParaRPr b="0" i="0" sz="1800" u="none" cap="none" strike="noStrike">
              <a:solidFill>
                <a:schemeClr val="lt1"/>
              </a:solidFill>
              <a:latin typeface="Calibri"/>
              <a:ea typeface="Calibri"/>
              <a:cs typeface="Calibri"/>
              <a:sym typeface="Calibri"/>
            </a:endParaRPr>
          </a:p>
        </p:txBody>
      </p:sp>
      <p:sp>
        <p:nvSpPr>
          <p:cNvPr id="328" name="Google Shape;328;p8"/>
          <p:cNvSpPr/>
          <p:nvPr/>
        </p:nvSpPr>
        <p:spPr>
          <a:xfrm>
            <a:off x="2565731" y="4294094"/>
            <a:ext cx="1707777" cy="874058"/>
          </a:xfrm>
          <a:prstGeom prst="rect">
            <a:avLst/>
          </a:prstGeom>
          <a:solidFill>
            <a:schemeClr val="dk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PLANT</a:t>
            </a:r>
            <a:endParaRPr b="0" i="0" sz="1800" u="none" cap="none" strike="noStrike">
              <a:solidFill>
                <a:schemeClr val="lt1"/>
              </a:solidFill>
              <a:latin typeface="Calibri"/>
              <a:ea typeface="Calibri"/>
              <a:cs typeface="Calibri"/>
              <a:sym typeface="Calibri"/>
            </a:endParaRPr>
          </a:p>
        </p:txBody>
      </p:sp>
      <p:cxnSp>
        <p:nvCxnSpPr>
          <p:cNvPr id="329" name="Google Shape;329;p8"/>
          <p:cNvCxnSpPr>
            <a:stCxn id="327" idx="3"/>
            <a:endCxn id="328" idx="3"/>
          </p:cNvCxnSpPr>
          <p:nvPr/>
        </p:nvCxnSpPr>
        <p:spPr>
          <a:xfrm>
            <a:off x="4273507" y="2723010"/>
            <a:ext cx="600" cy="2008200"/>
          </a:xfrm>
          <a:prstGeom prst="bentConnector3">
            <a:avLst>
              <a:gd fmla="val 38100167" name="adj1"/>
            </a:avLst>
          </a:prstGeom>
          <a:noFill/>
          <a:ln cap="flat" cmpd="sng" w="9525">
            <a:solidFill>
              <a:srgbClr val="002060"/>
            </a:solidFill>
            <a:prstDash val="solid"/>
            <a:miter lim="800000"/>
            <a:headEnd len="sm" w="sm" type="none"/>
            <a:tailEnd len="med" w="med" type="triangle"/>
          </a:ln>
        </p:spPr>
      </p:cxnSp>
      <p:cxnSp>
        <p:nvCxnSpPr>
          <p:cNvPr id="330" name="Google Shape;330;p8"/>
          <p:cNvCxnSpPr>
            <a:stCxn id="327" idx="1"/>
            <a:endCxn id="328" idx="1"/>
          </p:cNvCxnSpPr>
          <p:nvPr/>
        </p:nvCxnSpPr>
        <p:spPr>
          <a:xfrm>
            <a:off x="2565730" y="2723010"/>
            <a:ext cx="600" cy="2008200"/>
          </a:xfrm>
          <a:prstGeom prst="bentConnector3">
            <a:avLst>
              <a:gd fmla="val -38100167" name="adj1"/>
            </a:avLst>
          </a:prstGeom>
          <a:noFill/>
          <a:ln cap="flat" cmpd="sng" w="9525">
            <a:solidFill>
              <a:srgbClr val="002060"/>
            </a:solidFill>
            <a:prstDash val="solid"/>
            <a:miter lim="800000"/>
            <a:headEnd len="med" w="med" type="triangle"/>
            <a:tailEnd len="sm" w="sm" type="none"/>
          </a:ln>
        </p:spPr>
      </p:cxnSp>
      <p:cxnSp>
        <p:nvCxnSpPr>
          <p:cNvPr id="331" name="Google Shape;331;p8"/>
          <p:cNvCxnSpPr>
            <a:stCxn id="328" idx="1"/>
          </p:cNvCxnSpPr>
          <p:nvPr/>
        </p:nvCxnSpPr>
        <p:spPr>
          <a:xfrm rot="10800000">
            <a:off x="739631" y="4731123"/>
            <a:ext cx="1826100" cy="0"/>
          </a:xfrm>
          <a:prstGeom prst="straightConnector1">
            <a:avLst/>
          </a:prstGeom>
          <a:noFill/>
          <a:ln cap="flat" cmpd="sng" w="9525">
            <a:solidFill>
              <a:srgbClr val="002060"/>
            </a:solidFill>
            <a:prstDash val="solid"/>
            <a:miter lim="800000"/>
            <a:headEnd len="sm" w="sm" type="none"/>
            <a:tailEnd len="med" w="med" type="triangle"/>
          </a:ln>
        </p:spPr>
      </p:cxnSp>
      <p:sp>
        <p:nvSpPr>
          <p:cNvPr id="332" name="Google Shape;332;p8"/>
          <p:cNvSpPr txBox="1"/>
          <p:nvPr/>
        </p:nvSpPr>
        <p:spPr>
          <a:xfrm>
            <a:off x="4669001" y="3200350"/>
            <a:ext cx="2624565" cy="138499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Control input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u(t)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rgbClr val="2F5496"/>
                </a:solidFill>
                <a:latin typeface="Calibri"/>
                <a:ea typeface="Calibri"/>
                <a:cs typeface="Calibri"/>
                <a:sym typeface="Calibri"/>
              </a:rPr>
              <a:t>(electric current)</a:t>
            </a:r>
            <a:endParaRPr b="0" i="0" sz="2800" u="none" cap="none" strike="noStrike">
              <a:solidFill>
                <a:srgbClr val="2F5496"/>
              </a:solidFill>
              <a:latin typeface="Calibri"/>
              <a:ea typeface="Calibri"/>
              <a:cs typeface="Calibri"/>
              <a:sym typeface="Calibri"/>
            </a:endParaRPr>
          </a:p>
        </p:txBody>
      </p:sp>
      <p:sp>
        <p:nvSpPr>
          <p:cNvPr id="333" name="Google Shape;333;p8"/>
          <p:cNvSpPr txBox="1"/>
          <p:nvPr/>
        </p:nvSpPr>
        <p:spPr>
          <a:xfrm>
            <a:off x="-15964" y="4811800"/>
            <a:ext cx="2704587" cy="95410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Output x(t)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rgbClr val="2F5496"/>
                </a:solidFill>
                <a:latin typeface="Calibri"/>
                <a:ea typeface="Calibri"/>
                <a:cs typeface="Calibri"/>
                <a:sym typeface="Calibri"/>
              </a:rPr>
              <a:t>(angular velocity)</a:t>
            </a:r>
            <a:endParaRPr b="0" i="0" sz="2800" u="none" cap="none" strike="noStrike">
              <a:solidFill>
                <a:srgbClr val="2F5496"/>
              </a:solidFill>
              <a:latin typeface="Calibri"/>
              <a:ea typeface="Calibri"/>
              <a:cs typeface="Calibri"/>
              <a:sym typeface="Calibri"/>
            </a:endParaRPr>
          </a:p>
        </p:txBody>
      </p:sp>
      <p:cxnSp>
        <p:nvCxnSpPr>
          <p:cNvPr id="334" name="Google Shape;334;p8"/>
          <p:cNvCxnSpPr/>
          <p:nvPr/>
        </p:nvCxnSpPr>
        <p:spPr>
          <a:xfrm>
            <a:off x="1336330" y="2523788"/>
            <a:ext cx="1229401" cy="2"/>
          </a:xfrm>
          <a:prstGeom prst="straightConnector1">
            <a:avLst/>
          </a:prstGeom>
          <a:noFill/>
          <a:ln cap="flat" cmpd="sng" w="9525">
            <a:solidFill>
              <a:srgbClr val="002060"/>
            </a:solidFill>
            <a:prstDash val="solid"/>
            <a:miter lim="800000"/>
            <a:headEnd len="sm" w="sm" type="none"/>
            <a:tailEnd len="med" w="med" type="triangle"/>
          </a:ln>
        </p:spPr>
      </p:cxnSp>
      <p:sp>
        <p:nvSpPr>
          <p:cNvPr id="335" name="Google Shape;335;p8"/>
          <p:cNvSpPr txBox="1"/>
          <p:nvPr/>
        </p:nvSpPr>
        <p:spPr>
          <a:xfrm>
            <a:off x="121832" y="1855721"/>
            <a:ext cx="1670650" cy="138499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Reference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r(t)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rgbClr val="2F5496"/>
                </a:solidFill>
                <a:latin typeface="Calibri"/>
                <a:ea typeface="Calibri"/>
                <a:cs typeface="Calibri"/>
                <a:sym typeface="Calibri"/>
              </a:rPr>
              <a:t>(“60rpm”)</a:t>
            </a:r>
            <a:endParaRPr b="0" i="0" sz="2800" u="none" cap="none" strike="noStrike">
              <a:solidFill>
                <a:srgbClr val="2F5496"/>
              </a:solidFill>
              <a:latin typeface="Calibri"/>
              <a:ea typeface="Calibri"/>
              <a:cs typeface="Calibri"/>
              <a:sym typeface="Calibri"/>
            </a:endParaRPr>
          </a:p>
        </p:txBody>
      </p:sp>
      <p:pic>
        <p:nvPicPr>
          <p:cNvPr id="336" name="Google Shape;336;p8"/>
          <p:cNvPicPr preferRelativeResize="0"/>
          <p:nvPr/>
        </p:nvPicPr>
        <p:blipFill rotWithShape="1">
          <a:blip r:embed="rId5">
            <a:alphaModFix/>
          </a:blip>
          <a:srcRect b="5833" l="9255" r="8415" t="6127"/>
          <a:stretch/>
        </p:blipFill>
        <p:spPr>
          <a:xfrm>
            <a:off x="7132359" y="1855721"/>
            <a:ext cx="5004652" cy="428635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27"/>
          <p:cNvSpPr txBox="1"/>
          <p:nvPr>
            <p:ph idx="12" type="sldNum"/>
          </p:nvPr>
        </p:nvSpPr>
        <p:spPr>
          <a:xfrm>
            <a:off x="8737600" y="6265332"/>
            <a:ext cx="2844900" cy="365100"/>
          </a:xfrm>
          <a:prstGeom prst="rect">
            <a:avLst/>
          </a:prstGeom>
          <a:noFill/>
          <a:ln>
            <a:noFill/>
          </a:ln>
        </p:spPr>
        <p:txBody>
          <a:bodyPr anchorCtr="0" anchor="ctr" bIns="60925" lIns="121900" spcFirstLastPara="1" rIns="121900" wrap="square" tIns="60925">
            <a:noAutofit/>
          </a:bodyPr>
          <a:lstStyle/>
          <a:p>
            <a:pPr indent="0" lvl="0" marL="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343" name="Google Shape;343;p27"/>
          <p:cNvSpPr txBox="1"/>
          <p:nvPr>
            <p:ph type="title"/>
          </p:nvPr>
        </p:nvSpPr>
        <p:spPr>
          <a:xfrm>
            <a:off x="413536" y="20647"/>
            <a:ext cx="10972800" cy="924900"/>
          </a:xfrm>
          <a:prstGeom prst="rect">
            <a:avLst/>
          </a:prstGeom>
          <a:noFill/>
          <a:ln>
            <a:noFill/>
          </a:ln>
        </p:spPr>
        <p:txBody>
          <a:bodyPr anchorCtr="0" anchor="ctr" bIns="60925" lIns="121900" spcFirstLastPara="1" rIns="121900" wrap="square" tIns="60925">
            <a:noAutofit/>
          </a:bodyPr>
          <a:lstStyle/>
          <a:p>
            <a:pPr indent="0" lvl="0" marL="0" rtl="0" algn="l">
              <a:lnSpc>
                <a:spcPct val="100000"/>
              </a:lnSpc>
              <a:spcBef>
                <a:spcPts val="0"/>
              </a:spcBef>
              <a:spcAft>
                <a:spcPts val="0"/>
              </a:spcAft>
              <a:buSzPts val="4800"/>
              <a:buNone/>
            </a:pPr>
            <a:r>
              <a:rPr lang="en-US"/>
              <a:t>Control System: Path Tracking</a:t>
            </a:r>
            <a:endParaRPr/>
          </a:p>
        </p:txBody>
      </p:sp>
      <p:sp>
        <p:nvSpPr>
          <p:cNvPr id="344" name="Google Shape;344;p27"/>
          <p:cNvSpPr/>
          <p:nvPr/>
        </p:nvSpPr>
        <p:spPr>
          <a:xfrm>
            <a:off x="2565730" y="2285981"/>
            <a:ext cx="1707777" cy="874058"/>
          </a:xfrm>
          <a:prstGeom prst="rect">
            <a:avLst/>
          </a:prstGeom>
          <a:solidFill>
            <a:schemeClr val="dk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CONTROLLER</a:t>
            </a:r>
            <a:endParaRPr b="0" i="0" sz="1800" u="none" cap="none" strike="noStrike">
              <a:solidFill>
                <a:schemeClr val="lt1"/>
              </a:solidFill>
              <a:latin typeface="Calibri"/>
              <a:ea typeface="Calibri"/>
              <a:cs typeface="Calibri"/>
              <a:sym typeface="Calibri"/>
            </a:endParaRPr>
          </a:p>
        </p:txBody>
      </p:sp>
      <p:sp>
        <p:nvSpPr>
          <p:cNvPr id="345" name="Google Shape;345;p27"/>
          <p:cNvSpPr/>
          <p:nvPr/>
        </p:nvSpPr>
        <p:spPr>
          <a:xfrm>
            <a:off x="2565731" y="4294094"/>
            <a:ext cx="1707777" cy="874058"/>
          </a:xfrm>
          <a:prstGeom prst="rect">
            <a:avLst/>
          </a:prstGeom>
          <a:solidFill>
            <a:schemeClr val="dk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PLANT</a:t>
            </a:r>
            <a:endParaRPr b="0" i="0" sz="1800" u="none" cap="none" strike="noStrike">
              <a:solidFill>
                <a:schemeClr val="lt1"/>
              </a:solidFill>
              <a:latin typeface="Calibri"/>
              <a:ea typeface="Calibri"/>
              <a:cs typeface="Calibri"/>
              <a:sym typeface="Calibri"/>
            </a:endParaRPr>
          </a:p>
        </p:txBody>
      </p:sp>
      <p:cxnSp>
        <p:nvCxnSpPr>
          <p:cNvPr id="346" name="Google Shape;346;p27"/>
          <p:cNvCxnSpPr>
            <a:stCxn id="344" idx="3"/>
            <a:endCxn id="345" idx="3"/>
          </p:cNvCxnSpPr>
          <p:nvPr/>
        </p:nvCxnSpPr>
        <p:spPr>
          <a:xfrm>
            <a:off x="4273507" y="2723010"/>
            <a:ext cx="600" cy="2008200"/>
          </a:xfrm>
          <a:prstGeom prst="bentConnector3">
            <a:avLst>
              <a:gd fmla="val 38100167" name="adj1"/>
            </a:avLst>
          </a:prstGeom>
          <a:noFill/>
          <a:ln cap="flat" cmpd="sng" w="9525">
            <a:solidFill>
              <a:srgbClr val="002060"/>
            </a:solidFill>
            <a:prstDash val="solid"/>
            <a:miter lim="800000"/>
            <a:headEnd len="sm" w="sm" type="none"/>
            <a:tailEnd len="med" w="med" type="triangle"/>
          </a:ln>
        </p:spPr>
      </p:cxnSp>
      <p:cxnSp>
        <p:nvCxnSpPr>
          <p:cNvPr id="347" name="Google Shape;347;p27"/>
          <p:cNvCxnSpPr>
            <a:stCxn id="344" idx="1"/>
            <a:endCxn id="345" idx="1"/>
          </p:cNvCxnSpPr>
          <p:nvPr/>
        </p:nvCxnSpPr>
        <p:spPr>
          <a:xfrm>
            <a:off x="2565730" y="2723010"/>
            <a:ext cx="600" cy="2008200"/>
          </a:xfrm>
          <a:prstGeom prst="bentConnector3">
            <a:avLst>
              <a:gd fmla="val -38100167" name="adj1"/>
            </a:avLst>
          </a:prstGeom>
          <a:noFill/>
          <a:ln cap="flat" cmpd="sng" w="9525">
            <a:solidFill>
              <a:srgbClr val="002060"/>
            </a:solidFill>
            <a:prstDash val="solid"/>
            <a:miter lim="800000"/>
            <a:headEnd len="med" w="med" type="triangle"/>
            <a:tailEnd len="sm" w="sm" type="none"/>
          </a:ln>
        </p:spPr>
      </p:cxnSp>
      <p:cxnSp>
        <p:nvCxnSpPr>
          <p:cNvPr id="348" name="Google Shape;348;p27"/>
          <p:cNvCxnSpPr>
            <a:stCxn id="345" idx="1"/>
          </p:cNvCxnSpPr>
          <p:nvPr/>
        </p:nvCxnSpPr>
        <p:spPr>
          <a:xfrm rot="10800000">
            <a:off x="739631" y="4731123"/>
            <a:ext cx="1826100" cy="0"/>
          </a:xfrm>
          <a:prstGeom prst="straightConnector1">
            <a:avLst/>
          </a:prstGeom>
          <a:noFill/>
          <a:ln cap="flat" cmpd="sng" w="9525">
            <a:solidFill>
              <a:srgbClr val="002060"/>
            </a:solidFill>
            <a:prstDash val="solid"/>
            <a:miter lim="800000"/>
            <a:headEnd len="sm" w="sm" type="none"/>
            <a:tailEnd len="med" w="med" type="triangle"/>
          </a:ln>
        </p:spPr>
      </p:cxnSp>
      <p:sp>
        <p:nvSpPr>
          <p:cNvPr id="349" name="Google Shape;349;p27"/>
          <p:cNvSpPr txBox="1"/>
          <p:nvPr/>
        </p:nvSpPr>
        <p:spPr>
          <a:xfrm>
            <a:off x="4861778" y="3200350"/>
            <a:ext cx="2239011" cy="138499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Control input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u(t)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rgbClr val="2F5496"/>
                </a:solidFill>
                <a:latin typeface="Calibri"/>
                <a:ea typeface="Calibri"/>
                <a:cs typeface="Calibri"/>
                <a:sym typeface="Calibri"/>
              </a:rPr>
              <a:t>(steering rate)</a:t>
            </a:r>
            <a:endParaRPr b="0" i="0" sz="2800" u="none" cap="none" strike="noStrike">
              <a:solidFill>
                <a:srgbClr val="2F5496"/>
              </a:solidFill>
              <a:latin typeface="Calibri"/>
              <a:ea typeface="Calibri"/>
              <a:cs typeface="Calibri"/>
              <a:sym typeface="Calibri"/>
            </a:endParaRPr>
          </a:p>
        </p:txBody>
      </p:sp>
      <p:sp>
        <p:nvSpPr>
          <p:cNvPr id="350" name="Google Shape;350;p27"/>
          <p:cNvSpPr txBox="1"/>
          <p:nvPr/>
        </p:nvSpPr>
        <p:spPr>
          <a:xfrm>
            <a:off x="392128" y="4811800"/>
            <a:ext cx="1888402" cy="95410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Output x(t)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rgbClr val="2F5496"/>
                </a:solidFill>
                <a:latin typeface="Calibri"/>
                <a:ea typeface="Calibri"/>
                <a:cs typeface="Calibri"/>
                <a:sym typeface="Calibri"/>
              </a:rPr>
              <a:t>(distance d)</a:t>
            </a:r>
            <a:endParaRPr b="0" i="0" sz="2800" u="none" cap="none" strike="noStrike">
              <a:solidFill>
                <a:srgbClr val="2F5496"/>
              </a:solidFill>
              <a:latin typeface="Calibri"/>
              <a:ea typeface="Calibri"/>
              <a:cs typeface="Calibri"/>
              <a:sym typeface="Calibri"/>
            </a:endParaRPr>
          </a:p>
        </p:txBody>
      </p:sp>
      <p:cxnSp>
        <p:nvCxnSpPr>
          <p:cNvPr id="351" name="Google Shape;351;p27"/>
          <p:cNvCxnSpPr/>
          <p:nvPr/>
        </p:nvCxnSpPr>
        <p:spPr>
          <a:xfrm>
            <a:off x="1336330" y="2523788"/>
            <a:ext cx="1229401" cy="2"/>
          </a:xfrm>
          <a:prstGeom prst="straightConnector1">
            <a:avLst/>
          </a:prstGeom>
          <a:noFill/>
          <a:ln cap="flat" cmpd="sng" w="9525">
            <a:solidFill>
              <a:srgbClr val="002060"/>
            </a:solidFill>
            <a:prstDash val="solid"/>
            <a:miter lim="800000"/>
            <a:headEnd len="sm" w="sm" type="none"/>
            <a:tailEnd len="med" w="med" type="triangle"/>
          </a:ln>
        </p:spPr>
      </p:cxnSp>
      <p:sp>
        <p:nvSpPr>
          <p:cNvPr id="352" name="Google Shape;352;p27"/>
          <p:cNvSpPr txBox="1"/>
          <p:nvPr/>
        </p:nvSpPr>
        <p:spPr>
          <a:xfrm>
            <a:off x="121832" y="1855721"/>
            <a:ext cx="1670650" cy="138499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Reference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r(t)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rgbClr val="2F5496"/>
                </a:solidFill>
                <a:latin typeface="Calibri"/>
                <a:ea typeface="Calibri"/>
                <a:cs typeface="Calibri"/>
                <a:sym typeface="Calibri"/>
              </a:rPr>
              <a:t>(“1m”)</a:t>
            </a:r>
            <a:endParaRPr b="0" i="0" sz="2800" u="none" cap="none" strike="noStrike">
              <a:solidFill>
                <a:srgbClr val="2F5496"/>
              </a:solidFill>
              <a:latin typeface="Calibri"/>
              <a:ea typeface="Calibri"/>
              <a:cs typeface="Calibri"/>
              <a:sym typeface="Calibri"/>
            </a:endParaRPr>
          </a:p>
        </p:txBody>
      </p:sp>
      <p:cxnSp>
        <p:nvCxnSpPr>
          <p:cNvPr id="353" name="Google Shape;353;p27"/>
          <p:cNvCxnSpPr/>
          <p:nvPr/>
        </p:nvCxnSpPr>
        <p:spPr>
          <a:xfrm>
            <a:off x="9557782" y="1691945"/>
            <a:ext cx="0" cy="3070453"/>
          </a:xfrm>
          <a:prstGeom prst="straightConnector1">
            <a:avLst/>
          </a:prstGeom>
          <a:noFill/>
          <a:ln cap="flat" cmpd="sng" w="12700">
            <a:solidFill>
              <a:schemeClr val="accent1"/>
            </a:solidFill>
            <a:prstDash val="dash"/>
            <a:miter lim="800000"/>
            <a:headEnd len="sm" w="sm" type="none"/>
            <a:tailEnd len="sm" w="sm" type="none"/>
          </a:ln>
        </p:spPr>
      </p:cxnSp>
      <p:sp>
        <p:nvSpPr>
          <p:cNvPr id="354" name="Google Shape;354;p27"/>
          <p:cNvSpPr/>
          <p:nvPr/>
        </p:nvSpPr>
        <p:spPr>
          <a:xfrm>
            <a:off x="10191871" y="4053472"/>
            <a:ext cx="620700" cy="62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d</a:t>
            </a:r>
            <a:endParaRPr b="0" i="0" sz="2400" u="none" cap="none" strike="noStrike">
              <a:solidFill>
                <a:schemeClr val="dk1"/>
              </a:solidFill>
              <a:latin typeface="Calibri"/>
              <a:ea typeface="Calibri"/>
              <a:cs typeface="Calibri"/>
              <a:sym typeface="Calibri"/>
            </a:endParaRPr>
          </a:p>
        </p:txBody>
      </p:sp>
      <p:sp>
        <p:nvSpPr>
          <p:cNvPr id="355" name="Google Shape;355;p27"/>
          <p:cNvSpPr/>
          <p:nvPr/>
        </p:nvSpPr>
        <p:spPr>
          <a:xfrm>
            <a:off x="11035977" y="1691945"/>
            <a:ext cx="822300" cy="4572375"/>
          </a:xfrm>
          <a:prstGeom prst="rect">
            <a:avLst/>
          </a:prstGeom>
          <a:blipFill rotWithShape="1">
            <a:blip r:embed="rId3">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56" name="Google Shape;356;p27"/>
          <p:cNvPicPr preferRelativeResize="0"/>
          <p:nvPr/>
        </p:nvPicPr>
        <p:blipFill rotWithShape="1">
          <a:blip r:embed="rId4">
            <a:alphaModFix/>
          </a:blip>
          <a:srcRect b="0" l="0" r="0" t="0"/>
          <a:stretch/>
        </p:blipFill>
        <p:spPr>
          <a:xfrm rot="5400000">
            <a:off x="8883661" y="3631362"/>
            <a:ext cx="1374622" cy="931751"/>
          </a:xfrm>
          <a:prstGeom prst="rect">
            <a:avLst/>
          </a:prstGeom>
          <a:noFill/>
          <a:ln>
            <a:noFill/>
          </a:ln>
        </p:spPr>
      </p:pic>
      <p:sp>
        <p:nvSpPr>
          <p:cNvPr id="357" name="Google Shape;357;p27"/>
          <p:cNvSpPr/>
          <p:nvPr/>
        </p:nvSpPr>
        <p:spPr>
          <a:xfrm>
            <a:off x="7460474" y="1691945"/>
            <a:ext cx="822300" cy="4572375"/>
          </a:xfrm>
          <a:prstGeom prst="rect">
            <a:avLst/>
          </a:prstGeom>
          <a:blipFill rotWithShape="1">
            <a:blip r:embed="rId3">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358" name="Google Shape;358;p27"/>
          <p:cNvCxnSpPr/>
          <p:nvPr/>
        </p:nvCxnSpPr>
        <p:spPr>
          <a:xfrm>
            <a:off x="9471087" y="4053472"/>
            <a:ext cx="1547400" cy="0"/>
          </a:xfrm>
          <a:prstGeom prst="straightConnector1">
            <a:avLst/>
          </a:prstGeom>
          <a:noFill/>
          <a:ln cap="flat" cmpd="sng" w="12700">
            <a:solidFill>
              <a:srgbClr val="404040"/>
            </a:solidFill>
            <a:prstDash val="dash"/>
            <a:miter lim="800000"/>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0"/>
          <p:cNvSpPr txBox="1"/>
          <p:nvPr>
            <p:ph idx="12" type="sldNum"/>
          </p:nvPr>
        </p:nvSpPr>
        <p:spPr>
          <a:xfrm>
            <a:off x="8737600" y="6265332"/>
            <a:ext cx="2844900" cy="365100"/>
          </a:xfrm>
          <a:prstGeom prst="rect">
            <a:avLst/>
          </a:prstGeom>
          <a:noFill/>
          <a:ln>
            <a:noFill/>
          </a:ln>
        </p:spPr>
        <p:txBody>
          <a:bodyPr anchorCtr="0" anchor="ctr" bIns="60925" lIns="121900" spcFirstLastPara="1" rIns="121900" wrap="square" tIns="60925">
            <a:noAutofit/>
          </a:bodyPr>
          <a:lstStyle/>
          <a:p>
            <a:pPr indent="0" lvl="0" marL="0" rtl="0" algn="r">
              <a:lnSpc>
                <a:spcPct val="100000"/>
              </a:lnSpc>
              <a:spcBef>
                <a:spcPts val="0"/>
              </a:spcBef>
              <a:spcAft>
                <a:spcPts val="0"/>
              </a:spcAft>
              <a:buClr>
                <a:srgbClr val="000000"/>
              </a:buClr>
              <a:buSzPts val="1600"/>
              <a:buFont typeface="Arial"/>
              <a:buNone/>
            </a:pPr>
            <a:fld id="{00000000-1234-1234-1234-123412341234}" type="slidenum">
              <a:rPr lang="en-US"/>
              <a:t>‹#›</a:t>
            </a:fld>
            <a:endParaRPr/>
          </a:p>
        </p:txBody>
      </p:sp>
      <p:sp>
        <p:nvSpPr>
          <p:cNvPr id="365" name="Google Shape;365;p30"/>
          <p:cNvSpPr txBox="1"/>
          <p:nvPr>
            <p:ph type="title"/>
          </p:nvPr>
        </p:nvSpPr>
        <p:spPr>
          <a:xfrm>
            <a:off x="413536" y="20647"/>
            <a:ext cx="10972800" cy="924900"/>
          </a:xfrm>
          <a:prstGeom prst="rect">
            <a:avLst/>
          </a:prstGeom>
          <a:noFill/>
          <a:ln>
            <a:noFill/>
          </a:ln>
        </p:spPr>
        <p:txBody>
          <a:bodyPr anchorCtr="0" anchor="ctr" bIns="60925" lIns="121900" spcFirstLastPara="1" rIns="121900" wrap="square" tIns="60925">
            <a:noAutofit/>
          </a:bodyPr>
          <a:lstStyle/>
          <a:p>
            <a:pPr indent="0" lvl="0" marL="0" rtl="0" algn="l">
              <a:lnSpc>
                <a:spcPct val="100000"/>
              </a:lnSpc>
              <a:spcBef>
                <a:spcPts val="0"/>
              </a:spcBef>
              <a:spcAft>
                <a:spcPts val="0"/>
              </a:spcAft>
              <a:buSzPts val="4800"/>
              <a:buNone/>
            </a:pPr>
            <a:r>
              <a:rPr lang="en-US"/>
              <a:t>Control System: Path Tracking</a:t>
            </a:r>
            <a:endParaRPr/>
          </a:p>
        </p:txBody>
      </p:sp>
      <p:sp>
        <p:nvSpPr>
          <p:cNvPr id="366" name="Google Shape;366;p30"/>
          <p:cNvSpPr/>
          <p:nvPr/>
        </p:nvSpPr>
        <p:spPr>
          <a:xfrm>
            <a:off x="1432697" y="2172152"/>
            <a:ext cx="1707777" cy="874058"/>
          </a:xfrm>
          <a:prstGeom prst="rect">
            <a:avLst/>
          </a:prstGeom>
          <a:solidFill>
            <a:schemeClr val="dk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CONTROLLER</a:t>
            </a:r>
            <a:endParaRPr b="0" i="0" sz="1800" u="none" cap="none" strike="noStrike">
              <a:solidFill>
                <a:schemeClr val="lt1"/>
              </a:solidFill>
              <a:latin typeface="Calibri"/>
              <a:ea typeface="Calibri"/>
              <a:cs typeface="Calibri"/>
              <a:sym typeface="Calibri"/>
            </a:endParaRPr>
          </a:p>
        </p:txBody>
      </p:sp>
      <p:sp>
        <p:nvSpPr>
          <p:cNvPr id="367" name="Google Shape;367;p30"/>
          <p:cNvSpPr/>
          <p:nvPr/>
        </p:nvSpPr>
        <p:spPr>
          <a:xfrm>
            <a:off x="1432698" y="4180265"/>
            <a:ext cx="1707777" cy="874058"/>
          </a:xfrm>
          <a:prstGeom prst="rect">
            <a:avLst/>
          </a:prstGeom>
          <a:solidFill>
            <a:schemeClr val="dk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PLANT</a:t>
            </a:r>
            <a:endParaRPr b="0" i="0" sz="1800" u="none" cap="none" strike="noStrike">
              <a:solidFill>
                <a:schemeClr val="lt1"/>
              </a:solidFill>
              <a:latin typeface="Calibri"/>
              <a:ea typeface="Calibri"/>
              <a:cs typeface="Calibri"/>
              <a:sym typeface="Calibri"/>
            </a:endParaRPr>
          </a:p>
        </p:txBody>
      </p:sp>
      <p:cxnSp>
        <p:nvCxnSpPr>
          <p:cNvPr id="368" name="Google Shape;368;p30"/>
          <p:cNvCxnSpPr>
            <a:stCxn id="366" idx="3"/>
            <a:endCxn id="367" idx="3"/>
          </p:cNvCxnSpPr>
          <p:nvPr/>
        </p:nvCxnSpPr>
        <p:spPr>
          <a:xfrm>
            <a:off x="3140474" y="2609181"/>
            <a:ext cx="600" cy="2008200"/>
          </a:xfrm>
          <a:prstGeom prst="bentConnector3">
            <a:avLst>
              <a:gd fmla="val 38100167" name="adj1"/>
            </a:avLst>
          </a:prstGeom>
          <a:noFill/>
          <a:ln cap="flat" cmpd="sng" w="9525">
            <a:solidFill>
              <a:srgbClr val="002060"/>
            </a:solidFill>
            <a:prstDash val="solid"/>
            <a:miter lim="800000"/>
            <a:headEnd len="sm" w="sm" type="none"/>
            <a:tailEnd len="med" w="med" type="triangle"/>
          </a:ln>
        </p:spPr>
      </p:cxnSp>
      <p:cxnSp>
        <p:nvCxnSpPr>
          <p:cNvPr id="369" name="Google Shape;369;p30"/>
          <p:cNvCxnSpPr>
            <a:stCxn id="366" idx="1"/>
            <a:endCxn id="367" idx="1"/>
          </p:cNvCxnSpPr>
          <p:nvPr/>
        </p:nvCxnSpPr>
        <p:spPr>
          <a:xfrm>
            <a:off x="1432697" y="2609181"/>
            <a:ext cx="600" cy="2008200"/>
          </a:xfrm>
          <a:prstGeom prst="bentConnector3">
            <a:avLst>
              <a:gd fmla="val -38100167" name="adj1"/>
            </a:avLst>
          </a:prstGeom>
          <a:noFill/>
          <a:ln cap="flat" cmpd="sng" w="9525">
            <a:solidFill>
              <a:srgbClr val="002060"/>
            </a:solidFill>
            <a:prstDash val="solid"/>
            <a:miter lim="800000"/>
            <a:headEnd len="med" w="med" type="triangle"/>
            <a:tailEnd len="sm" w="sm" type="none"/>
          </a:ln>
        </p:spPr>
      </p:cxnSp>
      <p:cxnSp>
        <p:nvCxnSpPr>
          <p:cNvPr id="370" name="Google Shape;370;p30"/>
          <p:cNvCxnSpPr>
            <a:stCxn id="367" idx="1"/>
          </p:cNvCxnSpPr>
          <p:nvPr/>
        </p:nvCxnSpPr>
        <p:spPr>
          <a:xfrm rot="10800000">
            <a:off x="203298" y="4617294"/>
            <a:ext cx="1229400" cy="0"/>
          </a:xfrm>
          <a:prstGeom prst="straightConnector1">
            <a:avLst/>
          </a:prstGeom>
          <a:noFill/>
          <a:ln cap="flat" cmpd="sng" w="9525">
            <a:solidFill>
              <a:srgbClr val="002060"/>
            </a:solidFill>
            <a:prstDash val="solid"/>
            <a:miter lim="800000"/>
            <a:headEnd len="sm" w="sm" type="none"/>
            <a:tailEnd len="med" w="med" type="triangle"/>
          </a:ln>
        </p:spPr>
      </p:cxnSp>
      <p:sp>
        <p:nvSpPr>
          <p:cNvPr id="371" name="Google Shape;371;p30"/>
          <p:cNvSpPr txBox="1"/>
          <p:nvPr/>
        </p:nvSpPr>
        <p:spPr>
          <a:xfrm>
            <a:off x="3519648" y="3428571"/>
            <a:ext cx="71205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u(t)</a:t>
            </a:r>
            <a:endParaRPr b="0" i="0" sz="2800" u="none" cap="none" strike="noStrike">
              <a:solidFill>
                <a:schemeClr val="dk1"/>
              </a:solidFill>
              <a:latin typeface="Calibri"/>
              <a:ea typeface="Calibri"/>
              <a:cs typeface="Calibri"/>
              <a:sym typeface="Calibri"/>
            </a:endParaRPr>
          </a:p>
        </p:txBody>
      </p:sp>
      <p:sp>
        <p:nvSpPr>
          <p:cNvPr id="372" name="Google Shape;372;p30"/>
          <p:cNvSpPr txBox="1"/>
          <p:nvPr/>
        </p:nvSpPr>
        <p:spPr>
          <a:xfrm>
            <a:off x="203297" y="4050979"/>
            <a:ext cx="67839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x(t)</a:t>
            </a:r>
            <a:endParaRPr b="0" i="0" sz="2800" u="none" cap="none" strike="noStrike">
              <a:solidFill>
                <a:schemeClr val="dk1"/>
              </a:solidFill>
              <a:latin typeface="Calibri"/>
              <a:ea typeface="Calibri"/>
              <a:cs typeface="Calibri"/>
              <a:sym typeface="Calibri"/>
            </a:endParaRPr>
          </a:p>
        </p:txBody>
      </p:sp>
      <p:cxnSp>
        <p:nvCxnSpPr>
          <p:cNvPr id="373" name="Google Shape;373;p30"/>
          <p:cNvCxnSpPr/>
          <p:nvPr/>
        </p:nvCxnSpPr>
        <p:spPr>
          <a:xfrm flipH="1" rot="10800000">
            <a:off x="1038667" y="2409961"/>
            <a:ext cx="394031" cy="9860"/>
          </a:xfrm>
          <a:prstGeom prst="straightConnector1">
            <a:avLst/>
          </a:prstGeom>
          <a:noFill/>
          <a:ln cap="flat" cmpd="sng" w="9525">
            <a:solidFill>
              <a:srgbClr val="002060"/>
            </a:solidFill>
            <a:prstDash val="solid"/>
            <a:miter lim="800000"/>
            <a:headEnd len="sm" w="sm" type="none"/>
            <a:tailEnd len="med" w="med" type="triangle"/>
          </a:ln>
        </p:spPr>
      </p:cxnSp>
      <p:sp>
        <p:nvSpPr>
          <p:cNvPr id="374" name="Google Shape;374;p30"/>
          <p:cNvSpPr txBox="1"/>
          <p:nvPr/>
        </p:nvSpPr>
        <p:spPr>
          <a:xfrm>
            <a:off x="316477" y="2167764"/>
            <a:ext cx="64793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r(t)</a:t>
            </a:r>
            <a:endParaRPr b="0" i="0" sz="2800" u="none" cap="none" strike="noStrike">
              <a:solidFill>
                <a:schemeClr val="dk1"/>
              </a:solidFill>
              <a:latin typeface="Calibri"/>
              <a:ea typeface="Calibri"/>
              <a:cs typeface="Calibri"/>
              <a:sym typeface="Calibri"/>
            </a:endParaRPr>
          </a:p>
        </p:txBody>
      </p:sp>
      <p:sp>
        <p:nvSpPr>
          <p:cNvPr id="375" name="Google Shape;375;p30"/>
          <p:cNvSpPr txBox="1"/>
          <p:nvPr/>
        </p:nvSpPr>
        <p:spPr>
          <a:xfrm>
            <a:off x="7502861" y="4498024"/>
            <a:ext cx="67839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x(t)</a:t>
            </a:r>
            <a:endParaRPr b="0" i="0" sz="2800" u="none" cap="none" strike="noStrike">
              <a:solidFill>
                <a:schemeClr val="dk1"/>
              </a:solidFill>
              <a:latin typeface="Calibri"/>
              <a:ea typeface="Calibri"/>
              <a:cs typeface="Calibri"/>
              <a:sym typeface="Calibri"/>
            </a:endParaRPr>
          </a:p>
        </p:txBody>
      </p:sp>
      <p:grpSp>
        <p:nvGrpSpPr>
          <p:cNvPr id="376" name="Google Shape;376;p30"/>
          <p:cNvGrpSpPr/>
          <p:nvPr/>
        </p:nvGrpSpPr>
        <p:grpSpPr>
          <a:xfrm>
            <a:off x="5715706" y="1945571"/>
            <a:ext cx="5670630" cy="3005558"/>
            <a:chOff x="6019611" y="2147295"/>
            <a:chExt cx="5670630" cy="3005558"/>
          </a:xfrm>
        </p:grpSpPr>
        <p:sp>
          <p:nvSpPr>
            <p:cNvPr id="377" name="Google Shape;377;p30"/>
            <p:cNvSpPr/>
            <p:nvPr/>
          </p:nvSpPr>
          <p:spPr>
            <a:xfrm>
              <a:off x="9922133" y="2270682"/>
              <a:ext cx="1707777" cy="874058"/>
            </a:xfrm>
            <a:prstGeom prst="rect">
              <a:avLst/>
            </a:prstGeom>
            <a:solidFill>
              <a:schemeClr val="dk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CONTROLLER</a:t>
              </a:r>
              <a:endParaRPr b="0" i="0" sz="1800" u="none" cap="none" strike="noStrike">
                <a:solidFill>
                  <a:schemeClr val="lt1"/>
                </a:solidFill>
                <a:latin typeface="Calibri"/>
                <a:ea typeface="Calibri"/>
                <a:cs typeface="Calibri"/>
                <a:sym typeface="Calibri"/>
              </a:endParaRPr>
            </a:p>
          </p:txBody>
        </p:sp>
        <p:sp>
          <p:nvSpPr>
            <p:cNvPr id="378" name="Google Shape;378;p30"/>
            <p:cNvSpPr/>
            <p:nvPr/>
          </p:nvSpPr>
          <p:spPr>
            <a:xfrm>
              <a:off x="9922134" y="4278795"/>
              <a:ext cx="1707777" cy="874058"/>
            </a:xfrm>
            <a:prstGeom prst="rect">
              <a:avLst/>
            </a:prstGeom>
            <a:solidFill>
              <a:schemeClr val="dk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PLANT</a:t>
              </a:r>
              <a:endParaRPr b="0" i="0" sz="1800" u="none" cap="none" strike="noStrike">
                <a:solidFill>
                  <a:schemeClr val="lt1"/>
                </a:solidFill>
                <a:latin typeface="Calibri"/>
                <a:ea typeface="Calibri"/>
                <a:cs typeface="Calibri"/>
                <a:sym typeface="Calibri"/>
              </a:endParaRPr>
            </a:p>
          </p:txBody>
        </p:sp>
        <p:cxnSp>
          <p:nvCxnSpPr>
            <p:cNvPr id="379" name="Google Shape;379;p30"/>
            <p:cNvCxnSpPr>
              <a:endCxn id="378" idx="3"/>
            </p:cNvCxnSpPr>
            <p:nvPr/>
          </p:nvCxnSpPr>
          <p:spPr>
            <a:xfrm flipH="1" rot="-5400000">
              <a:off x="10625511" y="3711424"/>
              <a:ext cx="2008200" cy="600"/>
            </a:xfrm>
            <a:prstGeom prst="bentConnector4">
              <a:avLst>
                <a:gd fmla="val 14322" name="adj1"/>
                <a:gd fmla="val 1710992448" name="adj2"/>
              </a:avLst>
            </a:prstGeom>
            <a:noFill/>
            <a:ln cap="flat" cmpd="sng" w="9525">
              <a:solidFill>
                <a:srgbClr val="002060"/>
              </a:solidFill>
              <a:prstDash val="solid"/>
              <a:miter lim="800000"/>
              <a:headEnd len="sm" w="sm" type="none"/>
              <a:tailEnd len="med" w="med" type="triangle"/>
            </a:ln>
          </p:spPr>
        </p:cxnSp>
        <p:cxnSp>
          <p:nvCxnSpPr>
            <p:cNvPr id="380" name="Google Shape;380;p30"/>
            <p:cNvCxnSpPr>
              <a:stCxn id="378" idx="1"/>
            </p:cNvCxnSpPr>
            <p:nvPr/>
          </p:nvCxnSpPr>
          <p:spPr>
            <a:xfrm flipH="1">
              <a:off x="7051434" y="4715824"/>
              <a:ext cx="2870700" cy="15300"/>
            </a:xfrm>
            <a:prstGeom prst="straightConnector1">
              <a:avLst/>
            </a:prstGeom>
            <a:noFill/>
            <a:ln cap="flat" cmpd="sng" w="9525">
              <a:solidFill>
                <a:srgbClr val="002060"/>
              </a:solidFill>
              <a:prstDash val="solid"/>
              <a:miter lim="800000"/>
              <a:headEnd len="sm" w="sm" type="none"/>
              <a:tailEnd len="med" w="med" type="triangle"/>
            </a:ln>
          </p:spPr>
        </p:cxnSp>
        <p:sp>
          <p:nvSpPr>
            <p:cNvPr id="381" name="Google Shape;381;p30"/>
            <p:cNvSpPr txBox="1"/>
            <p:nvPr/>
          </p:nvSpPr>
          <p:spPr>
            <a:xfrm>
              <a:off x="9955471" y="3537061"/>
              <a:ext cx="173477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u(t)=f(e(t))</a:t>
              </a:r>
              <a:endParaRPr b="0" i="0" sz="2800" u="none" cap="none" strike="noStrike">
                <a:solidFill>
                  <a:schemeClr val="dk1"/>
                </a:solidFill>
                <a:latin typeface="Calibri"/>
                <a:ea typeface="Calibri"/>
                <a:cs typeface="Calibri"/>
                <a:sym typeface="Calibri"/>
              </a:endParaRPr>
            </a:p>
          </p:txBody>
        </p:sp>
        <p:cxnSp>
          <p:nvCxnSpPr>
            <p:cNvPr id="382" name="Google Shape;382;p30"/>
            <p:cNvCxnSpPr>
              <a:stCxn id="383" idx="6"/>
              <a:endCxn id="377" idx="1"/>
            </p:cNvCxnSpPr>
            <p:nvPr/>
          </p:nvCxnSpPr>
          <p:spPr>
            <a:xfrm flipH="1" rot="10800000">
              <a:off x="7812164" y="2707710"/>
              <a:ext cx="2109900" cy="15300"/>
            </a:xfrm>
            <a:prstGeom prst="straightConnector1">
              <a:avLst/>
            </a:prstGeom>
            <a:noFill/>
            <a:ln cap="flat" cmpd="sng" w="9525">
              <a:solidFill>
                <a:srgbClr val="002060"/>
              </a:solidFill>
              <a:prstDash val="solid"/>
              <a:miter lim="800000"/>
              <a:headEnd len="sm" w="sm" type="none"/>
              <a:tailEnd len="med" w="med" type="triangle"/>
            </a:ln>
          </p:spPr>
        </p:cxnSp>
        <p:sp>
          <p:nvSpPr>
            <p:cNvPr id="384" name="Google Shape;384;p30"/>
            <p:cNvSpPr txBox="1"/>
            <p:nvPr/>
          </p:nvSpPr>
          <p:spPr>
            <a:xfrm>
              <a:off x="6019611" y="2480695"/>
              <a:ext cx="64793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r(t)</a:t>
              </a:r>
              <a:endParaRPr b="0" i="0" sz="2800" u="none" cap="none" strike="noStrike">
                <a:solidFill>
                  <a:schemeClr val="dk1"/>
                </a:solidFill>
                <a:latin typeface="Calibri"/>
                <a:ea typeface="Calibri"/>
                <a:cs typeface="Calibri"/>
                <a:sym typeface="Calibri"/>
              </a:endParaRPr>
            </a:p>
          </p:txBody>
        </p:sp>
        <p:sp>
          <p:nvSpPr>
            <p:cNvPr id="383" name="Google Shape;383;p30"/>
            <p:cNvSpPr/>
            <p:nvPr/>
          </p:nvSpPr>
          <p:spPr>
            <a:xfrm>
              <a:off x="7197466" y="2408905"/>
              <a:ext cx="614698" cy="628209"/>
            </a:xfrm>
            <a:prstGeom prst="ellipse">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0"/>
                <a:buFont typeface="Arial"/>
                <a:buNone/>
              </a:pPr>
              <a:r>
                <a:rPr b="0" i="0" lang="en-US" sz="6000" u="none" cap="none" strike="noStrike">
                  <a:solidFill>
                    <a:srgbClr val="2F5496"/>
                  </a:solidFill>
                  <a:latin typeface="Calibri"/>
                  <a:ea typeface="Calibri"/>
                  <a:cs typeface="Calibri"/>
                  <a:sym typeface="Calibri"/>
                </a:rPr>
                <a:t>-</a:t>
              </a:r>
              <a:endParaRPr b="0" i="0" sz="6000" u="none" cap="none" strike="noStrike">
                <a:solidFill>
                  <a:srgbClr val="2F5496"/>
                </a:solidFill>
                <a:latin typeface="Calibri"/>
                <a:ea typeface="Calibri"/>
                <a:cs typeface="Calibri"/>
                <a:sym typeface="Calibri"/>
              </a:endParaRPr>
            </a:p>
          </p:txBody>
        </p:sp>
        <p:cxnSp>
          <p:nvCxnSpPr>
            <p:cNvPr id="385" name="Google Shape;385;p30"/>
            <p:cNvCxnSpPr>
              <a:endCxn id="383" idx="4"/>
            </p:cNvCxnSpPr>
            <p:nvPr/>
          </p:nvCxnSpPr>
          <p:spPr>
            <a:xfrm flipH="1" rot="5400000">
              <a:off x="6816765" y="3725164"/>
              <a:ext cx="1683300" cy="307200"/>
            </a:xfrm>
            <a:prstGeom prst="bentConnector3">
              <a:avLst>
                <a:gd fmla="val 33489" name="adj1"/>
              </a:avLst>
            </a:prstGeom>
            <a:noFill/>
            <a:ln cap="flat" cmpd="sng" w="9525">
              <a:solidFill>
                <a:srgbClr val="002060"/>
              </a:solidFill>
              <a:prstDash val="solid"/>
              <a:miter lim="800000"/>
              <a:headEnd len="sm" w="sm" type="none"/>
              <a:tailEnd len="med" w="med" type="triangle"/>
            </a:ln>
          </p:spPr>
        </p:cxnSp>
        <p:cxnSp>
          <p:nvCxnSpPr>
            <p:cNvPr id="386" name="Google Shape;386;p30"/>
            <p:cNvCxnSpPr>
              <a:endCxn id="383" idx="2"/>
            </p:cNvCxnSpPr>
            <p:nvPr/>
          </p:nvCxnSpPr>
          <p:spPr>
            <a:xfrm>
              <a:off x="6617866" y="2707710"/>
              <a:ext cx="579600" cy="15300"/>
            </a:xfrm>
            <a:prstGeom prst="straightConnector1">
              <a:avLst/>
            </a:prstGeom>
            <a:noFill/>
            <a:ln cap="flat" cmpd="sng" w="9525">
              <a:solidFill>
                <a:srgbClr val="002060"/>
              </a:solidFill>
              <a:prstDash val="solid"/>
              <a:miter lim="800000"/>
              <a:headEnd len="sm" w="sm" type="none"/>
              <a:tailEnd len="med" w="med" type="triangle"/>
            </a:ln>
          </p:spPr>
        </p:cxnSp>
        <p:sp>
          <p:nvSpPr>
            <p:cNvPr id="387" name="Google Shape;387;p30"/>
            <p:cNvSpPr txBox="1"/>
            <p:nvPr/>
          </p:nvSpPr>
          <p:spPr>
            <a:xfrm>
              <a:off x="7806766" y="2147295"/>
              <a:ext cx="194149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e(t)=r(t)-x(t)</a:t>
              </a:r>
              <a:endParaRPr b="0" i="0" sz="2800" u="none" cap="none" strike="noStrike">
                <a:solidFill>
                  <a:schemeClr val="dk1"/>
                </a:solidFill>
                <a:latin typeface="Calibri"/>
                <a:ea typeface="Calibri"/>
                <a:cs typeface="Calibri"/>
                <a:sym typeface="Calibri"/>
              </a:endParaRPr>
            </a:p>
          </p:txBody>
        </p:sp>
      </p:grpSp>
      <p:sp>
        <p:nvSpPr>
          <p:cNvPr id="388" name="Google Shape;388;p30"/>
          <p:cNvSpPr/>
          <p:nvPr/>
        </p:nvSpPr>
        <p:spPr>
          <a:xfrm>
            <a:off x="881688" y="5556037"/>
            <a:ext cx="10238728" cy="5355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0" i="0" lang="en-US" sz="3200" u="none" cap="none" strike="noStrike">
                <a:solidFill>
                  <a:srgbClr val="C00000"/>
                </a:solidFill>
                <a:latin typeface="Gill Sans"/>
                <a:ea typeface="Gill Sans"/>
                <a:cs typeface="Gill Sans"/>
                <a:sym typeface="Gill Sans"/>
              </a:rPr>
              <a:t>Enhancing of the control system with an feedback error e(t)</a:t>
            </a:r>
            <a:endParaRPr/>
          </a:p>
        </p:txBody>
      </p:sp>
      <p:cxnSp>
        <p:nvCxnSpPr>
          <p:cNvPr id="389" name="Google Shape;389;p30"/>
          <p:cNvCxnSpPr/>
          <p:nvPr/>
        </p:nvCxnSpPr>
        <p:spPr>
          <a:xfrm>
            <a:off x="4843463" y="3515531"/>
            <a:ext cx="1056473" cy="11115"/>
          </a:xfrm>
          <a:prstGeom prst="straightConnector1">
            <a:avLst/>
          </a:prstGeom>
          <a:noFill/>
          <a:ln cap="flat" cmpd="sng" w="76200">
            <a:solidFill>
              <a:srgbClr val="940016"/>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394" name="Shape 394"/>
        <p:cNvGrpSpPr/>
        <p:nvPr/>
      </p:nvGrpSpPr>
      <p:grpSpPr>
        <a:xfrm>
          <a:off x="0" y="0"/>
          <a:ext cx="0" cy="0"/>
          <a:chOff x="0" y="0"/>
          <a:chExt cx="0" cy="0"/>
        </a:xfrm>
      </p:grpSpPr>
      <p:sp>
        <p:nvSpPr>
          <p:cNvPr id="395" name="Google Shape;395;g7cfbadb141_0_5"/>
          <p:cNvSpPr txBox="1"/>
          <p:nvPr>
            <p:ph idx="4294967295" type="ctrTitle"/>
          </p:nvPr>
        </p:nvSpPr>
        <p:spPr>
          <a:xfrm>
            <a:off x="1164601" y="1768435"/>
            <a:ext cx="9862800" cy="2329500"/>
          </a:xfrm>
          <a:prstGeom prst="rect">
            <a:avLst/>
          </a:prstGeom>
          <a:no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95001A"/>
              </a:buClr>
              <a:buSzPts val="4800"/>
              <a:buFont typeface="Gill Sans"/>
              <a:buNone/>
            </a:pPr>
            <a:r>
              <a:rPr b="0" i="0" lang="en-US" sz="4800" u="none" cap="none" strike="noStrike">
                <a:solidFill>
                  <a:schemeClr val="lt1"/>
                </a:solidFill>
                <a:latin typeface="Gill Sans"/>
                <a:ea typeface="Gill Sans"/>
                <a:cs typeface="Gill Sans"/>
                <a:sym typeface="Gill Sans"/>
              </a:rPr>
              <a:t>PID control</a:t>
            </a:r>
            <a:endParaRPr b="0" i="0" sz="4800" u="none" cap="none" strike="noStrike">
              <a:solidFill>
                <a:schemeClr val="lt1"/>
              </a:solidFill>
              <a:latin typeface="Gill Sans"/>
              <a:ea typeface="Gill Sans"/>
              <a:cs typeface="Gill Sans"/>
              <a:sym typeface="Gill Sans"/>
            </a:endParaRPr>
          </a:p>
        </p:txBody>
      </p:sp>
      <p:pic>
        <p:nvPicPr>
          <p:cNvPr id="396" name="Google Shape;396;g7cfbadb141_0_5"/>
          <p:cNvPicPr preferRelativeResize="0"/>
          <p:nvPr/>
        </p:nvPicPr>
        <p:blipFill rotWithShape="1">
          <a:blip r:embed="rId3">
            <a:alphaModFix/>
          </a:blip>
          <a:srcRect b="27204" l="0" r="0" t="21349"/>
          <a:stretch/>
        </p:blipFill>
        <p:spPr>
          <a:xfrm>
            <a:off x="3299233" y="6176601"/>
            <a:ext cx="1119698" cy="576027"/>
          </a:xfrm>
          <a:prstGeom prst="rect">
            <a:avLst/>
          </a:prstGeom>
          <a:noFill/>
          <a:ln>
            <a:noFill/>
          </a:ln>
        </p:spPr>
      </p:pic>
      <p:sp>
        <p:nvSpPr>
          <p:cNvPr id="397" name="Google Shape;397;g7cfbadb141_0_5"/>
          <p:cNvSpPr txBox="1"/>
          <p:nvPr/>
        </p:nvSpPr>
        <p:spPr>
          <a:xfrm>
            <a:off x="3001467" y="6004233"/>
            <a:ext cx="532500" cy="7485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FFFFFF"/>
                </a:solidFill>
                <a:latin typeface="Montserrat Thin"/>
                <a:ea typeface="Montserrat Thin"/>
                <a:cs typeface="Montserrat Thin"/>
                <a:sym typeface="Montserrat Thin"/>
              </a:rPr>
              <a:t>x</a:t>
            </a:r>
            <a:endParaRPr b="0" i="0" sz="4000" u="none" cap="none" strike="noStrike">
              <a:solidFill>
                <a:srgbClr val="FFFFFF"/>
              </a:solidFill>
              <a:latin typeface="Montserrat Thin"/>
              <a:ea typeface="Montserrat Thin"/>
              <a:cs typeface="Montserrat Thin"/>
              <a:sym typeface="Montserrat Thin"/>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23">
      <a:dk1>
        <a:srgbClr val="00144D"/>
      </a:dk1>
      <a:lt1>
        <a:srgbClr val="FFFFFF"/>
      </a:lt1>
      <a:dk2>
        <a:srgbClr val="57000A"/>
      </a:dk2>
      <a:lt2>
        <a:srgbClr val="82AFD3"/>
      </a:lt2>
      <a:accent1>
        <a:srgbClr val="95001A"/>
      </a:accent1>
      <a:accent2>
        <a:srgbClr val="C0504D"/>
      </a:accent2>
      <a:accent3>
        <a:srgbClr val="045EA7"/>
      </a:accent3>
      <a:accent4>
        <a:srgbClr val="F2C100"/>
      </a:accent4>
      <a:accent5>
        <a:srgbClr val="00144D"/>
      </a:accent5>
      <a:accent6>
        <a:srgbClr val="44464B"/>
      </a:accent6>
      <a:hlink>
        <a:srgbClr val="00144D"/>
      </a:hlink>
      <a:folHlink>
        <a:srgbClr val="82AFD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2018-06-13T21:02:59Z</dcterms:created>
  <dc:creator>Houssam Abbas</dc:creator>
</cp:coreProperties>
</file>